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4" r:id="rId2"/>
    <p:sldId id="258" r:id="rId3"/>
    <p:sldId id="305" r:id="rId4"/>
    <p:sldId id="306" r:id="rId5"/>
    <p:sldId id="308" r:id="rId6"/>
    <p:sldId id="310" r:id="rId7"/>
    <p:sldId id="311" r:id="rId8"/>
    <p:sldId id="312" r:id="rId9"/>
    <p:sldId id="309" r:id="rId10"/>
    <p:sldId id="313" r:id="rId11"/>
    <p:sldId id="315" r:id="rId12"/>
    <p:sldId id="314" r:id="rId13"/>
    <p:sldId id="316" r:id="rId14"/>
    <p:sldId id="317" r:id="rId15"/>
    <p:sldId id="288"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11" userDrawn="1">
          <p15:clr>
            <a:srgbClr val="A4A3A4"/>
          </p15:clr>
        </p15:guide>
        <p15:guide id="3" pos="7469" userDrawn="1">
          <p15:clr>
            <a:srgbClr val="A4A3A4"/>
          </p15:clr>
        </p15:guide>
        <p15:guide id="4" orient="horz" pos="663"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6BED"/>
    <a:srgbClr val="FF7575"/>
    <a:srgbClr val="FFE699"/>
    <a:srgbClr val="FFCD2D"/>
    <a:srgbClr val="FFD966"/>
    <a:srgbClr val="FFFFFF"/>
    <a:srgbClr val="FFD03B"/>
    <a:srgbClr val="F2F2F2"/>
    <a:srgbClr val="DEEBF7"/>
    <a:srgbClr val="BFD8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16B89E-C2D3-4DDA-BBC0-AC768CB79B26}" v="1" dt="2022-12-06T01:29:09.460"/>
    <p1510:client id="{88A216AB-9774-46F0-8015-24275D4C260A}" v="362" dt="2022-12-05T08:34:49.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37" autoAdjust="0"/>
    <p:restoredTop sz="79270" autoAdjust="0"/>
  </p:normalViewPr>
  <p:slideViewPr>
    <p:cSldViewPr snapToGrid="0">
      <p:cViewPr varScale="1">
        <p:scale>
          <a:sx n="65" d="100"/>
          <a:sy n="65" d="100"/>
        </p:scale>
        <p:origin x="1046" y="48"/>
      </p:cViewPr>
      <p:guideLst>
        <p:guide pos="211"/>
        <p:guide pos="7469"/>
        <p:guide orient="horz" pos="663"/>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varScale="1">
        <p:scale>
          <a:sx n="121" d="100"/>
          <a:sy n="121" d="100"/>
        </p:scale>
        <p:origin x="5020"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6118A886-3A0E-4442-9BE1-95D79F4CEC92}"/>
    <pc:docChg chg="undo custSel addSld delSld modSld modMainMaster">
      <pc:chgData name="김소희" userId="292a1162-0793-4577-a94d-2dae0dfa5995" providerId="ADAL" clId="{6118A886-3A0E-4442-9BE1-95D79F4CEC92}" dt="2022-09-08T01:36:13.739" v="394" actId="1076"/>
      <pc:docMkLst>
        <pc:docMk/>
      </pc:docMkLst>
      <pc:sldChg chg="add del">
        <pc:chgData name="김소희" userId="292a1162-0793-4577-a94d-2dae0dfa5995" providerId="ADAL" clId="{6118A886-3A0E-4442-9BE1-95D79F4CEC92}" dt="2022-09-07T07:03:12.086" v="102" actId="47"/>
        <pc:sldMkLst>
          <pc:docMk/>
          <pc:sldMk cId="158654813" sldId="256"/>
        </pc:sldMkLst>
      </pc:sldChg>
      <pc:sldChg chg="modNotesTx">
        <pc:chgData name="김소희" userId="292a1162-0793-4577-a94d-2dae0dfa5995" providerId="ADAL" clId="{6118A886-3A0E-4442-9BE1-95D79F4CEC92}" dt="2022-09-08T01:21:46.252" v="130" actId="20577"/>
        <pc:sldMkLst>
          <pc:docMk/>
          <pc:sldMk cId="2540614236" sldId="259"/>
        </pc:sldMkLst>
      </pc:sldChg>
      <pc:sldChg chg="addSp modSp mod modNotesTx">
        <pc:chgData name="김소희" userId="292a1162-0793-4577-a94d-2dae0dfa5995" providerId="ADAL" clId="{6118A886-3A0E-4442-9BE1-95D79F4CEC92}" dt="2022-09-07T07:03:01.151" v="99" actId="14100"/>
        <pc:sldMkLst>
          <pc:docMk/>
          <pc:sldMk cId="1982670525" sldId="274"/>
        </pc:sldMkLst>
        <pc:spChg chg="mod">
          <ac:chgData name="김소희" userId="292a1162-0793-4577-a94d-2dae0dfa5995" providerId="ADAL" clId="{6118A886-3A0E-4442-9BE1-95D79F4CEC92}" dt="2022-09-07T06:56:38.319" v="4" actId="404"/>
          <ac:spMkLst>
            <pc:docMk/>
            <pc:sldMk cId="1982670525" sldId="274"/>
            <ac:spMk id="2" creationId="{D42C8D01-1348-904F-A28E-FB1F05F50B66}"/>
          </ac:spMkLst>
        </pc:spChg>
        <pc:spChg chg="mod">
          <ac:chgData name="김소희" userId="292a1162-0793-4577-a94d-2dae0dfa5995" providerId="ADAL" clId="{6118A886-3A0E-4442-9BE1-95D79F4CEC92}" dt="2022-09-07T07:03:01.151" v="99" actId="14100"/>
          <ac:spMkLst>
            <pc:docMk/>
            <pc:sldMk cId="1982670525" sldId="274"/>
            <ac:spMk id="3" creationId="{BB4F0E0A-8459-60AB-4DBF-FC43E9161C10}"/>
          </ac:spMkLst>
        </pc:spChg>
        <pc:spChg chg="add mod">
          <ac:chgData name="김소희" userId="292a1162-0793-4577-a94d-2dae0dfa5995" providerId="ADAL" clId="{6118A886-3A0E-4442-9BE1-95D79F4CEC92}" dt="2022-09-07T07:01:08.642" v="44" actId="207"/>
          <ac:spMkLst>
            <pc:docMk/>
            <pc:sldMk cId="1982670525" sldId="274"/>
            <ac:spMk id="4" creationId="{9EC67F81-34CA-343A-1A7E-1D56D3926DF4}"/>
          </ac:spMkLst>
        </pc:spChg>
      </pc:sldChg>
      <pc:sldChg chg="new modNotesTx">
        <pc:chgData name="김소희" userId="292a1162-0793-4577-a94d-2dae0dfa5995" providerId="ADAL" clId="{6118A886-3A0E-4442-9BE1-95D79F4CEC92}" dt="2022-09-07T07:55:17.515" v="109"/>
        <pc:sldMkLst>
          <pc:docMk/>
          <pc:sldMk cId="708288057" sldId="276"/>
        </pc:sldMkLst>
      </pc:sldChg>
      <pc:sldChg chg="modNotesTx">
        <pc:chgData name="김소희" userId="292a1162-0793-4577-a94d-2dae0dfa5995" providerId="ADAL" clId="{6118A886-3A0E-4442-9BE1-95D79F4CEC92}" dt="2022-09-08T01:20:45.279" v="125" actId="20577"/>
        <pc:sldMkLst>
          <pc:docMk/>
          <pc:sldMk cId="4100429429" sldId="277"/>
        </pc:sldMkLst>
      </pc:sldChg>
      <pc:sldChg chg="modNotesTx">
        <pc:chgData name="김소희" userId="292a1162-0793-4577-a94d-2dae0dfa5995" providerId="ADAL" clId="{6118A886-3A0E-4442-9BE1-95D79F4CEC92}" dt="2022-09-08T01:22:29.195" v="169" actId="20577"/>
        <pc:sldMkLst>
          <pc:docMk/>
          <pc:sldMk cId="2179160405" sldId="278"/>
        </pc:sldMkLst>
      </pc:sldChg>
      <pc:sldChg chg="modNotesTx">
        <pc:chgData name="김소희" userId="292a1162-0793-4577-a94d-2dae0dfa5995" providerId="ADAL" clId="{6118A886-3A0E-4442-9BE1-95D79F4CEC92}" dt="2022-09-08T01:23:21.544" v="214" actId="20577"/>
        <pc:sldMkLst>
          <pc:docMk/>
          <pc:sldMk cId="2621203613" sldId="280"/>
        </pc:sldMkLst>
      </pc:sldChg>
      <pc:sldChg chg="modNotesTx">
        <pc:chgData name="김소희" userId="292a1162-0793-4577-a94d-2dae0dfa5995" providerId="ADAL" clId="{6118A886-3A0E-4442-9BE1-95D79F4CEC92}" dt="2022-09-08T01:23:56.394" v="249" actId="20577"/>
        <pc:sldMkLst>
          <pc:docMk/>
          <pc:sldMk cId="1553973615" sldId="282"/>
        </pc:sldMkLst>
      </pc:sldChg>
      <pc:sldChg chg="modNotesTx">
        <pc:chgData name="김소희" userId="292a1162-0793-4577-a94d-2dae0dfa5995" providerId="ADAL" clId="{6118A886-3A0E-4442-9BE1-95D79F4CEC92}" dt="2022-09-08T01:25:53.032" v="316" actId="20577"/>
        <pc:sldMkLst>
          <pc:docMk/>
          <pc:sldMk cId="971916344" sldId="283"/>
        </pc:sldMkLst>
      </pc:sldChg>
      <pc:sldChg chg="modNotesTx">
        <pc:chgData name="김소희" userId="292a1162-0793-4577-a94d-2dae0dfa5995" providerId="ADAL" clId="{6118A886-3A0E-4442-9BE1-95D79F4CEC92}" dt="2022-09-08T01:26:49.509" v="386" actId="6549"/>
        <pc:sldMkLst>
          <pc:docMk/>
          <pc:sldMk cId="3718618625" sldId="284"/>
        </pc:sldMkLst>
      </pc:sldChg>
      <pc:sldMasterChg chg="modSldLayout">
        <pc:chgData name="김소희" userId="292a1162-0793-4577-a94d-2dae0dfa5995" providerId="ADAL" clId="{6118A886-3A0E-4442-9BE1-95D79F4CEC92}" dt="2022-09-08T01:36:13.739" v="394" actId="1076"/>
        <pc:sldMasterMkLst>
          <pc:docMk/>
          <pc:sldMasterMk cId="3910064173" sldId="2147483648"/>
        </pc:sldMasterMkLst>
        <pc:sldLayoutChg chg="modSp mod">
          <pc:chgData name="김소희" userId="292a1162-0793-4577-a94d-2dae0dfa5995" providerId="ADAL" clId="{6118A886-3A0E-4442-9BE1-95D79F4CEC92}" dt="2022-09-08T01:36:13.739" v="394" actId="1076"/>
          <pc:sldLayoutMkLst>
            <pc:docMk/>
            <pc:sldMasterMk cId="3910064173" sldId="2147483648"/>
            <pc:sldLayoutMk cId="2993821319" sldId="2147483650"/>
          </pc:sldLayoutMkLst>
          <pc:spChg chg="mod">
            <ac:chgData name="김소희" userId="292a1162-0793-4577-a94d-2dae0dfa5995" providerId="ADAL" clId="{6118A886-3A0E-4442-9BE1-95D79F4CEC92}" dt="2022-09-08T01:36:13.739" v="394" actId="1076"/>
            <ac:spMkLst>
              <pc:docMk/>
              <pc:sldMasterMk cId="3910064173" sldId="2147483648"/>
              <pc:sldLayoutMk cId="2993821319" sldId="2147483650"/>
              <ac:spMk id="8" creationId="{E8747D6F-E9C7-70E1-DE8C-54BEFCF726C3}"/>
            </ac:spMkLst>
          </pc:spChg>
        </pc:sldLayoutChg>
      </pc:sldMasterChg>
    </pc:docChg>
  </pc:docChgLst>
  <pc:docChgLst>
    <pc:chgData name="김소희" userId="292a1162-0793-4577-a94d-2dae0dfa5995" providerId="ADAL" clId="{F45EC2CE-CF99-45E9-8866-168541EC39DC}"/>
    <pc:docChg chg="undo redo custSel addSld delSld modSld sldOrd modMainMaster">
      <pc:chgData name="김소희" userId="292a1162-0793-4577-a94d-2dae0dfa5995" providerId="ADAL" clId="{F45EC2CE-CF99-45E9-8866-168541EC39DC}" dt="2022-08-09T11:32:08.412" v="5218" actId="478"/>
      <pc:docMkLst>
        <pc:docMk/>
      </pc:docMkLst>
      <pc:sldChg chg="addSp delSp modSp mod ord modNotesTx">
        <pc:chgData name="김소희" userId="292a1162-0793-4577-a94d-2dae0dfa5995" providerId="ADAL" clId="{F45EC2CE-CF99-45E9-8866-168541EC39DC}" dt="2022-08-09T11:17:25.748" v="4873" actId="404"/>
        <pc:sldMkLst>
          <pc:docMk/>
          <pc:sldMk cId="158654813" sldId="256"/>
        </pc:sldMkLst>
        <pc:spChg chg="del mod">
          <ac:chgData name="김소희" userId="292a1162-0793-4577-a94d-2dae0dfa5995" providerId="ADAL" clId="{F45EC2CE-CF99-45E9-8866-168541EC39DC}" dt="2022-08-09T10:50:18.118" v="4455" actId="478"/>
          <ac:spMkLst>
            <pc:docMk/>
            <pc:sldMk cId="158654813" sldId="256"/>
            <ac:spMk id="3" creationId="{BB4F0E0A-8459-60AB-4DBF-FC43E9161C10}"/>
          </ac:spMkLst>
        </pc:spChg>
        <pc:spChg chg="mod">
          <ac:chgData name="김소희" userId="292a1162-0793-4577-a94d-2dae0dfa5995" providerId="ADAL" clId="{F45EC2CE-CF99-45E9-8866-168541EC39DC}" dt="2022-08-09T11:17:25.748" v="4873" actId="404"/>
          <ac:spMkLst>
            <pc:docMk/>
            <pc:sldMk cId="158654813" sldId="256"/>
            <ac:spMk id="5" creationId="{433B89A1-AC33-8D2C-470E-70698F2016E8}"/>
          </ac:spMkLst>
        </pc:spChg>
        <pc:spChg chg="add del mod">
          <ac:chgData name="김소희" userId="292a1162-0793-4577-a94d-2dae0dfa5995" providerId="ADAL" clId="{F45EC2CE-CF99-45E9-8866-168541EC39DC}" dt="2022-08-09T10:50:21.505" v="4456" actId="478"/>
          <ac:spMkLst>
            <pc:docMk/>
            <pc:sldMk cId="158654813" sldId="256"/>
            <ac:spMk id="6" creationId="{D03B4B59-77E2-FA8E-E600-07F34E4C05CC}"/>
          </ac:spMkLst>
        </pc:spChg>
      </pc:sldChg>
      <pc:sldChg chg="addSp delSp modSp mod modNotesTx">
        <pc:chgData name="김소희" userId="292a1162-0793-4577-a94d-2dae0dfa5995" providerId="ADAL" clId="{F45EC2CE-CF99-45E9-8866-168541EC39DC}" dt="2022-08-09T10:53:20.939" v="4598" actId="255"/>
        <pc:sldMkLst>
          <pc:docMk/>
          <pc:sldMk cId="1064256564" sldId="257"/>
        </pc:sldMkLst>
        <pc:spChg chg="mod">
          <ac:chgData name="김소희" userId="292a1162-0793-4577-a94d-2dae0dfa5995" providerId="ADAL" clId="{F45EC2CE-CF99-45E9-8866-168541EC39DC}" dt="2022-08-09T03:07:44.974" v="868" actId="20577"/>
          <ac:spMkLst>
            <pc:docMk/>
            <pc:sldMk cId="1064256564" sldId="257"/>
            <ac:spMk id="2" creationId="{5C386871-B092-6B43-A8DA-B84A6CCCC7F5}"/>
          </ac:spMkLst>
        </pc:spChg>
        <pc:spChg chg="del">
          <ac:chgData name="김소희" userId="292a1162-0793-4577-a94d-2dae0dfa5995" providerId="ADAL" clId="{F45EC2CE-CF99-45E9-8866-168541EC39DC}" dt="2022-08-09T02:55:02.324" v="228" actId="478"/>
          <ac:spMkLst>
            <pc:docMk/>
            <pc:sldMk cId="1064256564" sldId="257"/>
            <ac:spMk id="4" creationId="{23D46D21-7D87-A5C5-3A16-F43F451EE6D6}"/>
          </ac:spMkLst>
        </pc:spChg>
        <pc:spChg chg="mod">
          <ac:chgData name="김소희" userId="292a1162-0793-4577-a94d-2dae0dfa5995" providerId="ADAL" clId="{F45EC2CE-CF99-45E9-8866-168541EC39DC}" dt="2022-08-09T06:27:00.507" v="4276" actId="1076"/>
          <ac:spMkLst>
            <pc:docMk/>
            <pc:sldMk cId="1064256564" sldId="257"/>
            <ac:spMk id="6" creationId="{2188782E-44BF-062E-224B-C021A5C826FC}"/>
          </ac:spMkLst>
        </pc:spChg>
        <pc:spChg chg="add del mod">
          <ac:chgData name="김소희" userId="292a1162-0793-4577-a94d-2dae0dfa5995" providerId="ADAL" clId="{F45EC2CE-CF99-45E9-8866-168541EC39DC}" dt="2022-08-09T04:53:00.491" v="2832" actId="478"/>
          <ac:spMkLst>
            <pc:docMk/>
            <pc:sldMk cId="1064256564" sldId="257"/>
            <ac:spMk id="7" creationId="{08081DF9-4766-186E-200F-B12C8B77349F}"/>
          </ac:spMkLst>
        </pc:spChg>
        <pc:spChg chg="del">
          <ac:chgData name="김소희" userId="292a1162-0793-4577-a94d-2dae0dfa5995" providerId="ADAL" clId="{F45EC2CE-CF99-45E9-8866-168541EC39DC}" dt="2022-08-09T05:05:59.709" v="3096" actId="478"/>
          <ac:spMkLst>
            <pc:docMk/>
            <pc:sldMk cId="1064256564" sldId="257"/>
            <ac:spMk id="9" creationId="{4E262F7D-1CD2-9678-413C-EB257F68A044}"/>
          </ac:spMkLst>
        </pc:spChg>
        <pc:spChg chg="add del">
          <ac:chgData name="김소희" userId="292a1162-0793-4577-a94d-2dae0dfa5995" providerId="ADAL" clId="{F45EC2CE-CF99-45E9-8866-168541EC39DC}" dt="2022-08-09T05:50:19.323" v="3459"/>
          <ac:spMkLst>
            <pc:docMk/>
            <pc:sldMk cId="1064256564" sldId="257"/>
            <ac:spMk id="10" creationId="{229FCC60-8F87-7CF5-AF59-45DD7D0B1D9C}"/>
          </ac:spMkLst>
        </pc:spChg>
        <pc:spChg chg="add mod">
          <ac:chgData name="김소희" userId="292a1162-0793-4577-a94d-2dae0dfa5995" providerId="ADAL" clId="{F45EC2CE-CF99-45E9-8866-168541EC39DC}" dt="2022-08-09T05:52:32.121" v="3478"/>
          <ac:spMkLst>
            <pc:docMk/>
            <pc:sldMk cId="1064256564" sldId="257"/>
            <ac:spMk id="11" creationId="{692A49CF-82F5-E5ED-BD24-87952A03F3BF}"/>
          </ac:spMkLst>
        </pc:spChg>
        <pc:spChg chg="add del mod">
          <ac:chgData name="김소희" userId="292a1162-0793-4577-a94d-2dae0dfa5995" providerId="ADAL" clId="{F45EC2CE-CF99-45E9-8866-168541EC39DC}" dt="2022-08-09T03:12:35.205" v="982" actId="21"/>
          <ac:spMkLst>
            <pc:docMk/>
            <pc:sldMk cId="1064256564" sldId="257"/>
            <ac:spMk id="12" creationId="{79B6E3C8-F552-9FDC-EBA4-B3797DBC6AAB}"/>
          </ac:spMkLst>
        </pc:spChg>
        <pc:spChg chg="del">
          <ac:chgData name="김소희" userId="292a1162-0793-4577-a94d-2dae0dfa5995" providerId="ADAL" clId="{F45EC2CE-CF99-45E9-8866-168541EC39DC}" dt="2022-08-09T03:03:45.812" v="698" actId="478"/>
          <ac:spMkLst>
            <pc:docMk/>
            <pc:sldMk cId="1064256564" sldId="257"/>
            <ac:spMk id="13" creationId="{174246C5-3CB0-4EE1-338B-F486C3F74F8D}"/>
          </ac:spMkLst>
        </pc:spChg>
        <pc:spChg chg="add del mod">
          <ac:chgData name="김소희" userId="292a1162-0793-4577-a94d-2dae0dfa5995" providerId="ADAL" clId="{F45EC2CE-CF99-45E9-8866-168541EC39DC}" dt="2022-08-09T06:02:53.681" v="4019" actId="478"/>
          <ac:spMkLst>
            <pc:docMk/>
            <pc:sldMk cId="1064256564" sldId="257"/>
            <ac:spMk id="15" creationId="{6DC795D6-09CE-978F-EC2A-5C9177EF5518}"/>
          </ac:spMkLst>
        </pc:spChg>
        <pc:spChg chg="add del mod">
          <ac:chgData name="김소희" userId="292a1162-0793-4577-a94d-2dae0dfa5995" providerId="ADAL" clId="{F45EC2CE-CF99-45E9-8866-168541EC39DC}" dt="2022-08-09T05:49:54.149" v="3451" actId="478"/>
          <ac:spMkLst>
            <pc:docMk/>
            <pc:sldMk cId="1064256564" sldId="257"/>
            <ac:spMk id="19" creationId="{D4ED7685-AA9C-08AA-228F-73ED4C10EB57}"/>
          </ac:spMkLst>
        </pc:spChg>
        <pc:spChg chg="add del mod">
          <ac:chgData name="김소희" userId="292a1162-0793-4577-a94d-2dae0dfa5995" providerId="ADAL" clId="{F45EC2CE-CF99-45E9-8866-168541EC39DC}" dt="2022-08-09T05:52:22.935" v="3475" actId="478"/>
          <ac:spMkLst>
            <pc:docMk/>
            <pc:sldMk cId="1064256564" sldId="257"/>
            <ac:spMk id="20" creationId="{61F044A9-CBE9-58B6-C6E5-267D70176858}"/>
          </ac:spMkLst>
        </pc:spChg>
        <pc:spChg chg="add del mod">
          <ac:chgData name="김소희" userId="292a1162-0793-4577-a94d-2dae0dfa5995" providerId="ADAL" clId="{F45EC2CE-CF99-45E9-8866-168541EC39DC}" dt="2022-08-09T06:24:31.736" v="4229" actId="478"/>
          <ac:spMkLst>
            <pc:docMk/>
            <pc:sldMk cId="1064256564" sldId="257"/>
            <ac:spMk id="24" creationId="{563F97EC-A7A6-B4F4-32F4-7921EF433F24}"/>
          </ac:spMkLst>
        </pc:spChg>
        <pc:spChg chg="add mod">
          <ac:chgData name="김소희" userId="292a1162-0793-4577-a94d-2dae0dfa5995" providerId="ADAL" clId="{F45EC2CE-CF99-45E9-8866-168541EC39DC}" dt="2022-08-09T10:53:20.939" v="4598" actId="255"/>
          <ac:spMkLst>
            <pc:docMk/>
            <pc:sldMk cId="1064256564" sldId="257"/>
            <ac:spMk id="25" creationId="{47A980A6-0472-6FF4-88B7-999D32420E59}"/>
          </ac:spMkLst>
        </pc:spChg>
        <pc:spChg chg="add del mod">
          <ac:chgData name="김소희" userId="292a1162-0793-4577-a94d-2dae0dfa5995" providerId="ADAL" clId="{F45EC2CE-CF99-45E9-8866-168541EC39DC}" dt="2022-08-09T05:57:59.486" v="3881" actId="478"/>
          <ac:spMkLst>
            <pc:docMk/>
            <pc:sldMk cId="1064256564" sldId="257"/>
            <ac:spMk id="26" creationId="{02646A0D-2B01-6F3E-2607-21170AF5158D}"/>
          </ac:spMkLst>
        </pc:spChg>
        <pc:spChg chg="add mod">
          <ac:chgData name="김소희" userId="292a1162-0793-4577-a94d-2dae0dfa5995" providerId="ADAL" clId="{F45EC2CE-CF99-45E9-8866-168541EC39DC}" dt="2022-08-09T06:26:55.188" v="4275" actId="1076"/>
          <ac:spMkLst>
            <pc:docMk/>
            <pc:sldMk cId="1064256564" sldId="257"/>
            <ac:spMk id="27" creationId="{5F411EFC-32CF-5B73-A2F9-9F46BC731DD3}"/>
          </ac:spMkLst>
        </pc:spChg>
        <pc:spChg chg="add del">
          <ac:chgData name="김소희" userId="292a1162-0793-4577-a94d-2dae0dfa5995" providerId="ADAL" clId="{F45EC2CE-CF99-45E9-8866-168541EC39DC}" dt="2022-08-09T06:04:32.569" v="4046" actId="22"/>
          <ac:spMkLst>
            <pc:docMk/>
            <pc:sldMk cId="1064256564" sldId="257"/>
            <ac:spMk id="29" creationId="{015A456B-707D-9647-9B72-77ED48025A9A}"/>
          </ac:spMkLst>
        </pc:spChg>
        <pc:spChg chg="add del mod">
          <ac:chgData name="김소희" userId="292a1162-0793-4577-a94d-2dae0dfa5995" providerId="ADAL" clId="{F45EC2CE-CF99-45E9-8866-168541EC39DC}" dt="2022-08-09T06:15:30.188" v="4118"/>
          <ac:spMkLst>
            <pc:docMk/>
            <pc:sldMk cId="1064256564" sldId="257"/>
            <ac:spMk id="30" creationId="{BDC1D37A-A8E4-C9D7-E185-24B9E4DC6684}"/>
          </ac:spMkLst>
        </pc:spChg>
        <pc:spChg chg="add mod">
          <ac:chgData name="김소희" userId="292a1162-0793-4577-a94d-2dae0dfa5995" providerId="ADAL" clId="{F45EC2CE-CF99-45E9-8866-168541EC39DC}" dt="2022-08-09T06:27:43.872" v="4294" actId="1076"/>
          <ac:spMkLst>
            <pc:docMk/>
            <pc:sldMk cId="1064256564" sldId="257"/>
            <ac:spMk id="31" creationId="{45376E96-04A9-CC89-35DC-3B74EC7DCD4B}"/>
          </ac:spMkLst>
        </pc:spChg>
        <pc:picChg chg="add del mod">
          <ac:chgData name="김소희" userId="292a1162-0793-4577-a94d-2dae0dfa5995" providerId="ADAL" clId="{F45EC2CE-CF99-45E9-8866-168541EC39DC}" dt="2022-08-09T02:58:43.789" v="654" actId="21"/>
          <ac:picMkLst>
            <pc:docMk/>
            <pc:sldMk cId="1064256564" sldId="257"/>
            <ac:picMk id="3" creationId="{CB868BB2-960B-7816-2EAD-DA8C15E387A0}"/>
          </ac:picMkLst>
        </pc:picChg>
        <pc:picChg chg="add del mod">
          <ac:chgData name="김소희" userId="292a1162-0793-4577-a94d-2dae0dfa5995" providerId="ADAL" clId="{F45EC2CE-CF99-45E9-8866-168541EC39DC}" dt="2022-08-09T03:47:40.284" v="2118" actId="21"/>
          <ac:picMkLst>
            <pc:docMk/>
            <pc:sldMk cId="1064256564" sldId="257"/>
            <ac:picMk id="16" creationId="{28C6CD43-A4AD-1E0E-8C20-54D53AF4C801}"/>
          </ac:picMkLst>
        </pc:picChg>
        <pc:picChg chg="add del mod">
          <ac:chgData name="김소희" userId="292a1162-0793-4577-a94d-2dae0dfa5995" providerId="ADAL" clId="{F45EC2CE-CF99-45E9-8866-168541EC39DC}" dt="2022-08-09T05:49:49.499" v="3449" actId="478"/>
          <ac:picMkLst>
            <pc:docMk/>
            <pc:sldMk cId="1064256564" sldId="257"/>
            <ac:picMk id="17" creationId="{664990BE-BE18-F3E0-E881-4B144DE1D668}"/>
          </ac:picMkLst>
        </pc:picChg>
        <pc:picChg chg="add del mod">
          <ac:chgData name="김소희" userId="292a1162-0793-4577-a94d-2dae0dfa5995" providerId="ADAL" clId="{F45EC2CE-CF99-45E9-8866-168541EC39DC}" dt="2022-08-09T05:49:49.011" v="3448" actId="478"/>
          <ac:picMkLst>
            <pc:docMk/>
            <pc:sldMk cId="1064256564" sldId="257"/>
            <ac:picMk id="18" creationId="{F1B2036E-F098-0577-2822-E85506392335}"/>
          </ac:picMkLst>
        </pc:picChg>
        <pc:picChg chg="del">
          <ac:chgData name="김소희" userId="292a1162-0793-4577-a94d-2dae0dfa5995" providerId="ADAL" clId="{F45EC2CE-CF99-45E9-8866-168541EC39DC}" dt="2022-08-09T02:54:55.925" v="226" actId="478"/>
          <ac:picMkLst>
            <pc:docMk/>
            <pc:sldMk cId="1064256564" sldId="257"/>
            <ac:picMk id="1026" creationId="{082B6978-1040-2636-ECB5-72C25D649201}"/>
          </ac:picMkLst>
        </pc:picChg>
        <pc:picChg chg="add del mod">
          <ac:chgData name="김소희" userId="292a1162-0793-4577-a94d-2dae0dfa5995" providerId="ADAL" clId="{F45EC2CE-CF99-45E9-8866-168541EC39DC}" dt="2022-08-09T04:51:25.188" v="2812" actId="478"/>
          <ac:picMkLst>
            <pc:docMk/>
            <pc:sldMk cId="1064256564" sldId="257"/>
            <ac:picMk id="1028" creationId="{A9AA87AE-A9AE-1C19-5D95-962B5D2EADC5}"/>
          </ac:picMkLst>
        </pc:picChg>
        <pc:picChg chg="add mod">
          <ac:chgData name="김소희" userId="292a1162-0793-4577-a94d-2dae0dfa5995" providerId="ADAL" clId="{F45EC2CE-CF99-45E9-8866-168541EC39DC}" dt="2022-08-09T06:27:40.034" v="4293" actId="1076"/>
          <ac:picMkLst>
            <pc:docMk/>
            <pc:sldMk cId="1064256564" sldId="257"/>
            <ac:picMk id="1030" creationId="{047F7BB5-0685-5380-191B-986AEDBEBB71}"/>
          </ac:picMkLst>
        </pc:picChg>
        <pc:picChg chg="add mod">
          <ac:chgData name="김소희" userId="292a1162-0793-4577-a94d-2dae0dfa5995" providerId="ADAL" clId="{F45EC2CE-CF99-45E9-8866-168541EC39DC}" dt="2022-08-09T06:27:33.072" v="4291" actId="1076"/>
          <ac:picMkLst>
            <pc:docMk/>
            <pc:sldMk cId="1064256564" sldId="257"/>
            <ac:picMk id="1033" creationId="{0DB506D9-41E2-24D4-B708-A95497C35C02}"/>
          </ac:picMkLst>
        </pc:picChg>
      </pc:sldChg>
      <pc:sldChg chg="modSp mod">
        <pc:chgData name="김소희" userId="292a1162-0793-4577-a94d-2dae0dfa5995" providerId="ADAL" clId="{F45EC2CE-CF99-45E9-8866-168541EC39DC}" dt="2022-08-09T10:52:05.476" v="4597" actId="14100"/>
        <pc:sldMkLst>
          <pc:docMk/>
          <pc:sldMk cId="2351987689" sldId="258"/>
        </pc:sldMkLst>
        <pc:spChg chg="mod">
          <ac:chgData name="김소희" userId="292a1162-0793-4577-a94d-2dae0dfa5995" providerId="ADAL" clId="{F45EC2CE-CF99-45E9-8866-168541EC39DC}" dt="2022-08-09T10:52:05.476" v="4597" actId="14100"/>
          <ac:spMkLst>
            <pc:docMk/>
            <pc:sldMk cId="2351987689" sldId="258"/>
            <ac:spMk id="6" creationId="{2188782E-44BF-062E-224B-C021A5C826FC}"/>
          </ac:spMkLst>
        </pc:spChg>
        <pc:spChg chg="mod">
          <ac:chgData name="김소희" userId="292a1162-0793-4577-a94d-2dae0dfa5995" providerId="ADAL" clId="{F45EC2CE-CF99-45E9-8866-168541EC39DC}" dt="2022-08-09T10:51:45.213" v="4595" actId="21"/>
          <ac:spMkLst>
            <pc:docMk/>
            <pc:sldMk cId="2351987689" sldId="258"/>
            <ac:spMk id="11" creationId="{5481EF30-FFA6-F378-2E64-2114E0FFA5EF}"/>
          </ac:spMkLst>
        </pc:spChg>
      </pc:sldChg>
      <pc:sldChg chg="addSp delSp modSp mod modNotesTx">
        <pc:chgData name="김소희" userId="292a1162-0793-4577-a94d-2dae0dfa5995" providerId="ADAL" clId="{F45EC2CE-CF99-45E9-8866-168541EC39DC}" dt="2022-08-09T10:57:06.722" v="4635" actId="20577"/>
        <pc:sldMkLst>
          <pc:docMk/>
          <pc:sldMk cId="2540614236" sldId="259"/>
        </pc:sldMkLst>
        <pc:spChg chg="mod">
          <ac:chgData name="김소희" userId="292a1162-0793-4577-a94d-2dae0dfa5995" providerId="ADAL" clId="{F45EC2CE-CF99-45E9-8866-168541EC39DC}" dt="2022-08-09T05:40:12.027" v="3418" actId="1076"/>
          <ac:spMkLst>
            <pc:docMk/>
            <pc:sldMk cId="2540614236" sldId="259"/>
            <ac:spMk id="11" creationId="{5481EF30-FFA6-F378-2E64-2114E0FFA5EF}"/>
          </ac:spMkLst>
        </pc:spChg>
        <pc:spChg chg="mod">
          <ac:chgData name="김소희" userId="292a1162-0793-4577-a94d-2dae0dfa5995" providerId="ADAL" clId="{F45EC2CE-CF99-45E9-8866-168541EC39DC}" dt="2022-08-09T06:39:55.169" v="4334" actId="14100"/>
          <ac:spMkLst>
            <pc:docMk/>
            <pc:sldMk cId="2540614236" sldId="259"/>
            <ac:spMk id="14" creationId="{3A2F6365-F069-3566-8C7B-8A2F6BEA5AFB}"/>
          </ac:spMkLst>
        </pc:spChg>
        <pc:spChg chg="add del mod">
          <ac:chgData name="김소희" userId="292a1162-0793-4577-a94d-2dae0dfa5995" providerId="ADAL" clId="{F45EC2CE-CF99-45E9-8866-168541EC39DC}" dt="2022-08-09T05:21:18.785" v="3247" actId="478"/>
          <ac:spMkLst>
            <pc:docMk/>
            <pc:sldMk cId="2540614236" sldId="259"/>
            <ac:spMk id="17" creationId="{7F2E06B2-BD5E-76C6-1E52-757F51783371}"/>
          </ac:spMkLst>
        </pc:spChg>
        <pc:spChg chg="add mod">
          <ac:chgData name="김소희" userId="292a1162-0793-4577-a94d-2dae0dfa5995" providerId="ADAL" clId="{F45EC2CE-CF99-45E9-8866-168541EC39DC}" dt="2022-08-09T05:41:19.785" v="3441" actId="1076"/>
          <ac:spMkLst>
            <pc:docMk/>
            <pc:sldMk cId="2540614236" sldId="259"/>
            <ac:spMk id="18" creationId="{DAB8BE4D-DDBA-A94C-C478-D113BE247FB2}"/>
          </ac:spMkLst>
        </pc:spChg>
        <pc:picChg chg="mod">
          <ac:chgData name="김소희" userId="292a1162-0793-4577-a94d-2dae0dfa5995" providerId="ADAL" clId="{F45EC2CE-CF99-45E9-8866-168541EC39DC}" dt="2022-08-09T10:37:01.436" v="4369" actId="208"/>
          <ac:picMkLst>
            <pc:docMk/>
            <pc:sldMk cId="2540614236" sldId="259"/>
            <ac:picMk id="7" creationId="{0935BA8F-CDDC-8772-DE95-5623BAFA5E44}"/>
          </ac:picMkLst>
        </pc:picChg>
      </pc:sldChg>
      <pc:sldChg chg="del mod modShow">
        <pc:chgData name="김소희" userId="292a1162-0793-4577-a94d-2dae0dfa5995" providerId="ADAL" clId="{F45EC2CE-CF99-45E9-8866-168541EC39DC}" dt="2022-08-09T04:56:05.923" v="2855" actId="47"/>
        <pc:sldMkLst>
          <pc:docMk/>
          <pc:sldMk cId="2288350488" sldId="260"/>
        </pc:sldMkLst>
      </pc:sldChg>
      <pc:sldChg chg="modSp modNotesTx">
        <pc:chgData name="김소희" userId="292a1162-0793-4577-a94d-2dae0dfa5995" providerId="ADAL" clId="{F45EC2CE-CF99-45E9-8866-168541EC39DC}" dt="2022-08-09T10:55:09.032" v="4630" actId="20577"/>
        <pc:sldMkLst>
          <pc:docMk/>
          <pc:sldMk cId="676448917" sldId="261"/>
        </pc:sldMkLst>
        <pc:picChg chg="mod">
          <ac:chgData name="김소희" userId="292a1162-0793-4577-a94d-2dae0dfa5995" providerId="ADAL" clId="{F45EC2CE-CF99-45E9-8866-168541EC39DC}" dt="2022-08-09T05:44:30.472" v="3446" actId="1076"/>
          <ac:picMkLst>
            <pc:docMk/>
            <pc:sldMk cId="676448917" sldId="261"/>
            <ac:picMk id="1036" creationId="{018E3C12-285D-CB90-3779-C415A13420B8}"/>
          </ac:picMkLst>
        </pc:picChg>
      </pc:sldChg>
      <pc:sldChg chg="delSp modSp del mod ord modShow">
        <pc:chgData name="김소희" userId="292a1162-0793-4577-a94d-2dae0dfa5995" providerId="ADAL" clId="{F45EC2CE-CF99-45E9-8866-168541EC39DC}" dt="2022-08-09T06:47:30.531" v="4367" actId="47"/>
        <pc:sldMkLst>
          <pc:docMk/>
          <pc:sldMk cId="2116673439" sldId="262"/>
        </pc:sldMkLst>
        <pc:spChg chg="del mod">
          <ac:chgData name="김소희" userId="292a1162-0793-4577-a94d-2dae0dfa5995" providerId="ADAL" clId="{F45EC2CE-CF99-45E9-8866-168541EC39DC}" dt="2022-08-09T05:25:13.122" v="3292" actId="21"/>
          <ac:spMkLst>
            <pc:docMk/>
            <pc:sldMk cId="2116673439" sldId="262"/>
            <ac:spMk id="18" creationId="{DF2D7F8E-05ED-31C6-AA6B-FFEF7827CCE1}"/>
          </ac:spMkLst>
        </pc:spChg>
      </pc:sldChg>
      <pc:sldChg chg="modSp mod">
        <pc:chgData name="김소희" userId="292a1162-0793-4577-a94d-2dae0dfa5995" providerId="ADAL" clId="{F45EC2CE-CF99-45E9-8866-168541EC39DC}" dt="2022-08-09T10:39:07.920" v="4389" actId="1076"/>
        <pc:sldMkLst>
          <pc:docMk/>
          <pc:sldMk cId="3731227598" sldId="263"/>
        </pc:sldMkLst>
        <pc:spChg chg="mod">
          <ac:chgData name="김소희" userId="292a1162-0793-4577-a94d-2dae0dfa5995" providerId="ADAL" clId="{F45EC2CE-CF99-45E9-8866-168541EC39DC}" dt="2022-08-09T10:39:02.073" v="4388" actId="14100"/>
          <ac:spMkLst>
            <pc:docMk/>
            <pc:sldMk cId="3731227598" sldId="263"/>
            <ac:spMk id="10" creationId="{502FB13B-3AA8-3E8A-03B7-F348C0F672EC}"/>
          </ac:spMkLst>
        </pc:spChg>
        <pc:spChg chg="mod">
          <ac:chgData name="김소희" userId="292a1162-0793-4577-a94d-2dae0dfa5995" providerId="ADAL" clId="{F45EC2CE-CF99-45E9-8866-168541EC39DC}" dt="2022-08-09T10:39:07.920" v="4389" actId="1076"/>
          <ac:spMkLst>
            <pc:docMk/>
            <pc:sldMk cId="3731227598" sldId="263"/>
            <ac:spMk id="11" creationId="{B277AC84-FC34-1777-DC61-197CCDABE26A}"/>
          </ac:spMkLst>
        </pc:spChg>
        <pc:picChg chg="mod modCrop">
          <ac:chgData name="김소희" userId="292a1162-0793-4577-a94d-2dae0dfa5995" providerId="ADAL" clId="{F45EC2CE-CF99-45E9-8866-168541EC39DC}" dt="2022-08-09T06:45:30.999" v="4366" actId="732"/>
          <ac:picMkLst>
            <pc:docMk/>
            <pc:sldMk cId="3731227598" sldId="263"/>
            <ac:picMk id="7" creationId="{B082A5DF-13F5-34D7-2418-A18C8F2C5957}"/>
          </ac:picMkLst>
        </pc:picChg>
      </pc:sldChg>
      <pc:sldChg chg="modSp mod modNotesTx">
        <pc:chgData name="김소희" userId="292a1162-0793-4577-a94d-2dae0dfa5995" providerId="ADAL" clId="{F45EC2CE-CF99-45E9-8866-168541EC39DC}" dt="2022-08-09T10:57:10.331" v="4636"/>
        <pc:sldMkLst>
          <pc:docMk/>
          <pc:sldMk cId="893567842" sldId="264"/>
        </pc:sldMkLst>
        <pc:spChg chg="mod">
          <ac:chgData name="김소희" userId="292a1162-0793-4577-a94d-2dae0dfa5995" providerId="ADAL" clId="{F45EC2CE-CF99-45E9-8866-168541EC39DC}" dt="2022-08-09T10:56:55.117" v="4633"/>
          <ac:spMkLst>
            <pc:docMk/>
            <pc:sldMk cId="893567842" sldId="264"/>
            <ac:spMk id="21" creationId="{7F1F594F-B298-8402-0077-5DF71DD518E4}"/>
          </ac:spMkLst>
        </pc:spChg>
        <pc:picChg chg="mod">
          <ac:chgData name="김소희" userId="292a1162-0793-4577-a94d-2dae0dfa5995" providerId="ADAL" clId="{F45EC2CE-CF99-45E9-8866-168541EC39DC}" dt="2022-08-09T06:42:57.036" v="4357" actId="1076"/>
          <ac:picMkLst>
            <pc:docMk/>
            <pc:sldMk cId="893567842" sldId="264"/>
            <ac:picMk id="5" creationId="{AF982632-4D05-6D30-13B3-0FD37CE1CE56}"/>
          </ac:picMkLst>
        </pc:picChg>
        <pc:picChg chg="mod">
          <ac:chgData name="김소희" userId="292a1162-0793-4577-a94d-2dae0dfa5995" providerId="ADAL" clId="{F45EC2CE-CF99-45E9-8866-168541EC39DC}" dt="2022-08-09T06:44:23.276" v="4364" actId="1076"/>
          <ac:picMkLst>
            <pc:docMk/>
            <pc:sldMk cId="893567842" sldId="264"/>
            <ac:picMk id="17" creationId="{8BDC61B1-3BFB-DBE1-7173-C179D1F8F468}"/>
          </ac:picMkLst>
        </pc:picChg>
      </pc:sldChg>
      <pc:sldChg chg="modSp mod">
        <pc:chgData name="김소희" userId="292a1162-0793-4577-a94d-2dae0dfa5995" providerId="ADAL" clId="{F45EC2CE-CF99-45E9-8866-168541EC39DC}" dt="2022-08-09T10:39:18.481" v="4390" actId="207"/>
        <pc:sldMkLst>
          <pc:docMk/>
          <pc:sldMk cId="548109497" sldId="265"/>
        </pc:sldMkLst>
        <pc:spChg chg="mod">
          <ac:chgData name="김소희" userId="292a1162-0793-4577-a94d-2dae0dfa5995" providerId="ADAL" clId="{F45EC2CE-CF99-45E9-8866-168541EC39DC}" dt="2022-08-09T10:39:18.481" v="4390" actId="207"/>
          <ac:spMkLst>
            <pc:docMk/>
            <pc:sldMk cId="548109497" sldId="265"/>
            <ac:spMk id="10" creationId="{E9238ED0-205C-8045-4495-8268FFF283F3}"/>
          </ac:spMkLst>
        </pc:spChg>
      </pc:sldChg>
      <pc:sldChg chg="addSp delSp modSp mod">
        <pc:chgData name="김소희" userId="292a1162-0793-4577-a94d-2dae0dfa5995" providerId="ADAL" clId="{F45EC2CE-CF99-45E9-8866-168541EC39DC}" dt="2022-08-09T11:09:27.333" v="4744" actId="1076"/>
        <pc:sldMkLst>
          <pc:docMk/>
          <pc:sldMk cId="4281153154" sldId="266"/>
        </pc:sldMkLst>
        <pc:spChg chg="add mod">
          <ac:chgData name="김소희" userId="292a1162-0793-4577-a94d-2dae0dfa5995" providerId="ADAL" clId="{F45EC2CE-CF99-45E9-8866-168541EC39DC}" dt="2022-08-09T11:09:24.244" v="4743" actId="1076"/>
          <ac:spMkLst>
            <pc:docMk/>
            <pc:sldMk cId="4281153154" sldId="266"/>
            <ac:spMk id="3" creationId="{EFA423EC-2F01-8631-98EC-A26456E7230E}"/>
          </ac:spMkLst>
        </pc:spChg>
        <pc:spChg chg="add mod">
          <ac:chgData name="김소희" userId="292a1162-0793-4577-a94d-2dae0dfa5995" providerId="ADAL" clId="{F45EC2CE-CF99-45E9-8866-168541EC39DC}" dt="2022-08-09T11:09:27.333" v="4744" actId="1076"/>
          <ac:spMkLst>
            <pc:docMk/>
            <pc:sldMk cId="4281153154" sldId="266"/>
            <ac:spMk id="4" creationId="{41685C90-F22D-B03A-FA5D-9DEF53D3E82B}"/>
          </ac:spMkLst>
        </pc:spChg>
        <pc:spChg chg="add del mod">
          <ac:chgData name="김소희" userId="292a1162-0793-4577-a94d-2dae0dfa5995" providerId="ADAL" clId="{F45EC2CE-CF99-45E9-8866-168541EC39DC}" dt="2022-08-09T10:46:37.823" v="4429"/>
          <ac:spMkLst>
            <pc:docMk/>
            <pc:sldMk cId="4281153154" sldId="266"/>
            <ac:spMk id="5" creationId="{75070620-4614-BB43-AD7A-3FD23AF5D38D}"/>
          </ac:spMkLst>
        </pc:spChg>
        <pc:spChg chg="add mod">
          <ac:chgData name="김소희" userId="292a1162-0793-4577-a94d-2dae0dfa5995" providerId="ADAL" clId="{F45EC2CE-CF99-45E9-8866-168541EC39DC}" dt="2022-08-09T10:48:20.024" v="4449" actId="1076"/>
          <ac:spMkLst>
            <pc:docMk/>
            <pc:sldMk cId="4281153154" sldId="266"/>
            <ac:spMk id="6" creationId="{B99792B2-F317-960A-4233-8DA1E230228E}"/>
          </ac:spMkLst>
        </pc:spChg>
        <pc:spChg chg="add del mod">
          <ac:chgData name="김소희" userId="292a1162-0793-4577-a94d-2dae0dfa5995" providerId="ADAL" clId="{F45EC2CE-CF99-45E9-8866-168541EC39DC}" dt="2022-08-09T11:09:14.553" v="4740" actId="478"/>
          <ac:spMkLst>
            <pc:docMk/>
            <pc:sldMk cId="4281153154" sldId="266"/>
            <ac:spMk id="13" creationId="{C7513676-53F3-8648-25FB-CFE608495A87}"/>
          </ac:spMkLst>
        </pc:spChg>
        <pc:spChg chg="del">
          <ac:chgData name="김소희" userId="292a1162-0793-4577-a94d-2dae0dfa5995" providerId="ADAL" clId="{F45EC2CE-CF99-45E9-8866-168541EC39DC}" dt="2022-08-09T10:46:07.113" v="4409" actId="478"/>
          <ac:spMkLst>
            <pc:docMk/>
            <pc:sldMk cId="4281153154" sldId="266"/>
            <ac:spMk id="15" creationId="{8D930912-89D0-1463-E935-699E3D0E262D}"/>
          </ac:spMkLst>
        </pc:spChg>
        <pc:spChg chg="del">
          <ac:chgData name="김소희" userId="292a1162-0793-4577-a94d-2dae0dfa5995" providerId="ADAL" clId="{F45EC2CE-CF99-45E9-8866-168541EC39DC}" dt="2022-08-09T10:46:07.113" v="4409" actId="478"/>
          <ac:spMkLst>
            <pc:docMk/>
            <pc:sldMk cId="4281153154" sldId="266"/>
            <ac:spMk id="17" creationId="{E99EF0D5-E6E0-BE23-A763-BD4C3DDE6434}"/>
          </ac:spMkLst>
        </pc:spChg>
        <pc:spChg chg="del">
          <ac:chgData name="김소희" userId="292a1162-0793-4577-a94d-2dae0dfa5995" providerId="ADAL" clId="{F45EC2CE-CF99-45E9-8866-168541EC39DC}" dt="2022-08-09T10:46:07.113" v="4409" actId="478"/>
          <ac:spMkLst>
            <pc:docMk/>
            <pc:sldMk cId="4281153154" sldId="266"/>
            <ac:spMk id="18" creationId="{7A35343B-4E3F-F8A2-908F-D28E89C1C95C}"/>
          </ac:spMkLst>
        </pc:spChg>
        <pc:picChg chg="del">
          <ac:chgData name="김소희" userId="292a1162-0793-4577-a94d-2dae0dfa5995" providerId="ADAL" clId="{F45EC2CE-CF99-45E9-8866-168541EC39DC}" dt="2022-08-09T10:46:07.113" v="4409" actId="478"/>
          <ac:picMkLst>
            <pc:docMk/>
            <pc:sldMk cId="4281153154" sldId="266"/>
            <ac:picMk id="12" creationId="{F722584A-E6D6-C0F2-949D-4F622A3ECFB5}"/>
          </ac:picMkLst>
        </pc:picChg>
        <pc:picChg chg="mod">
          <ac:chgData name="김소희" userId="292a1162-0793-4577-a94d-2dae0dfa5995" providerId="ADAL" clId="{F45EC2CE-CF99-45E9-8866-168541EC39DC}" dt="2022-08-09T10:47:33.498" v="4440" actId="14100"/>
          <ac:picMkLst>
            <pc:docMk/>
            <pc:sldMk cId="4281153154" sldId="266"/>
            <ac:picMk id="16" creationId="{61ED6A02-5182-78B8-E205-3BC9442BDECF}"/>
          </ac:picMkLst>
        </pc:picChg>
      </pc:sldChg>
      <pc:sldChg chg="addSp modSp mod modNotesTx">
        <pc:chgData name="김소희" userId="292a1162-0793-4577-a94d-2dae0dfa5995" providerId="ADAL" clId="{F45EC2CE-CF99-45E9-8866-168541EC39DC}" dt="2022-08-09T10:48:27.360" v="4450" actId="1076"/>
        <pc:sldMkLst>
          <pc:docMk/>
          <pc:sldMk cId="823482226" sldId="267"/>
        </pc:sldMkLst>
        <pc:spChg chg="add mod">
          <ac:chgData name="김소희" userId="292a1162-0793-4577-a94d-2dae0dfa5995" providerId="ADAL" clId="{F45EC2CE-CF99-45E9-8866-168541EC39DC}" dt="2022-08-09T10:48:27.360" v="4450" actId="1076"/>
          <ac:spMkLst>
            <pc:docMk/>
            <pc:sldMk cId="823482226" sldId="267"/>
            <ac:spMk id="3" creationId="{4DE8CBA8-9014-48A3-CDA1-5EC2AEF6ACC7}"/>
          </ac:spMkLst>
        </pc:spChg>
      </pc:sldChg>
      <pc:sldChg chg="del mod ord modShow">
        <pc:chgData name="김소희" userId="292a1162-0793-4577-a94d-2dae0dfa5995" providerId="ADAL" clId="{F45EC2CE-CF99-45E9-8866-168541EC39DC}" dt="2022-08-09T11:17:39.266" v="4874" actId="47"/>
        <pc:sldMkLst>
          <pc:docMk/>
          <pc:sldMk cId="3685255024" sldId="268"/>
        </pc:sldMkLst>
      </pc:sldChg>
      <pc:sldChg chg="del mod modShow">
        <pc:chgData name="김소희" userId="292a1162-0793-4577-a94d-2dae0dfa5995" providerId="ADAL" clId="{F45EC2CE-CF99-45E9-8866-168541EC39DC}" dt="2022-08-09T04:56:29.674" v="2856" actId="47"/>
        <pc:sldMkLst>
          <pc:docMk/>
          <pc:sldMk cId="2469761216" sldId="269"/>
        </pc:sldMkLst>
      </pc:sldChg>
      <pc:sldChg chg="del">
        <pc:chgData name="김소희" userId="292a1162-0793-4577-a94d-2dae0dfa5995" providerId="ADAL" clId="{F45EC2CE-CF99-45E9-8866-168541EC39DC}" dt="2022-08-09T10:46:59.473" v="4434" actId="2696"/>
        <pc:sldMkLst>
          <pc:docMk/>
          <pc:sldMk cId="1001211680" sldId="270"/>
        </pc:sldMkLst>
      </pc:sldChg>
      <pc:sldChg chg="addSp delSp modSp add del mod">
        <pc:chgData name="김소희" userId="292a1162-0793-4577-a94d-2dae0dfa5995" providerId="ADAL" clId="{F45EC2CE-CF99-45E9-8866-168541EC39DC}" dt="2022-08-09T04:55:43.532" v="2853" actId="47"/>
        <pc:sldMkLst>
          <pc:docMk/>
          <pc:sldMk cId="3214359078" sldId="271"/>
        </pc:sldMkLst>
        <pc:spChg chg="mod">
          <ac:chgData name="김소희" userId="292a1162-0793-4577-a94d-2dae0dfa5995" providerId="ADAL" clId="{F45EC2CE-CF99-45E9-8866-168541EC39DC}" dt="2022-08-09T03:50:32.610" v="2145" actId="1076"/>
          <ac:spMkLst>
            <pc:docMk/>
            <pc:sldMk cId="3214359078" sldId="271"/>
            <ac:spMk id="4" creationId="{23D46D21-7D87-A5C5-3A16-F43F451EE6D6}"/>
          </ac:spMkLst>
        </pc:spChg>
        <pc:spChg chg="mod">
          <ac:chgData name="김소희" userId="292a1162-0793-4577-a94d-2dae0dfa5995" providerId="ADAL" clId="{F45EC2CE-CF99-45E9-8866-168541EC39DC}" dt="2022-08-09T03:07:27.286" v="866" actId="20577"/>
          <ac:spMkLst>
            <pc:docMk/>
            <pc:sldMk cId="3214359078" sldId="271"/>
            <ac:spMk id="6" creationId="{2188782E-44BF-062E-224B-C021A5C826FC}"/>
          </ac:spMkLst>
        </pc:spChg>
        <pc:picChg chg="add del mod">
          <ac:chgData name="김소희" userId="292a1162-0793-4577-a94d-2dae0dfa5995" providerId="ADAL" clId="{F45EC2CE-CF99-45E9-8866-168541EC39DC}" dt="2022-08-09T04:48:32.167" v="2784" actId="21"/>
          <ac:picMkLst>
            <pc:docMk/>
            <pc:sldMk cId="3214359078" sldId="271"/>
            <ac:picMk id="8" creationId="{1AAC69FE-E29A-76F0-0E2C-FA37B420822F}"/>
          </ac:picMkLst>
        </pc:picChg>
        <pc:picChg chg="del mod">
          <ac:chgData name="김소희" userId="292a1162-0793-4577-a94d-2dae0dfa5995" providerId="ADAL" clId="{F45EC2CE-CF99-45E9-8866-168541EC39DC}" dt="2022-08-09T04:50:53.392" v="2801" actId="21"/>
          <ac:picMkLst>
            <pc:docMk/>
            <pc:sldMk cId="3214359078" sldId="271"/>
            <ac:picMk id="1026" creationId="{082B6978-1040-2636-ECB5-72C25D649201}"/>
          </ac:picMkLst>
        </pc:picChg>
      </pc:sldChg>
      <pc:sldChg chg="addSp delSp modSp add mod ord modNotesTx">
        <pc:chgData name="김소희" userId="292a1162-0793-4577-a94d-2dae0dfa5995" providerId="ADAL" clId="{F45EC2CE-CF99-45E9-8866-168541EC39DC}" dt="2022-08-09T05:05:57.464" v="3095" actId="478"/>
        <pc:sldMkLst>
          <pc:docMk/>
          <pc:sldMk cId="4241466541" sldId="272"/>
        </pc:sldMkLst>
        <pc:spChg chg="del">
          <ac:chgData name="김소희" userId="292a1162-0793-4577-a94d-2dae0dfa5995" providerId="ADAL" clId="{F45EC2CE-CF99-45E9-8866-168541EC39DC}" dt="2022-08-09T03:17:58.838" v="1066" actId="478"/>
          <ac:spMkLst>
            <pc:docMk/>
            <pc:sldMk cId="4241466541" sldId="272"/>
            <ac:spMk id="2" creationId="{5C386871-B092-6B43-A8DA-B84A6CCCC7F5}"/>
          </ac:spMkLst>
        </pc:spChg>
        <pc:spChg chg="add del mod">
          <ac:chgData name="김소희" userId="292a1162-0793-4577-a94d-2dae0dfa5995" providerId="ADAL" clId="{F45EC2CE-CF99-45E9-8866-168541EC39DC}" dt="2022-08-09T03:18:01.571" v="1068" actId="478"/>
          <ac:spMkLst>
            <pc:docMk/>
            <pc:sldMk cId="4241466541" sldId="272"/>
            <ac:spMk id="4" creationId="{B43DBDB6-0D3D-E8C9-581E-414970466438}"/>
          </ac:spMkLst>
        </pc:spChg>
        <pc:spChg chg="del mod">
          <ac:chgData name="김소희" userId="292a1162-0793-4577-a94d-2dae0dfa5995" providerId="ADAL" clId="{F45EC2CE-CF99-45E9-8866-168541EC39DC}" dt="2022-08-09T03:12:38.886" v="984" actId="478"/>
          <ac:spMkLst>
            <pc:docMk/>
            <pc:sldMk cId="4241466541" sldId="272"/>
            <ac:spMk id="6" creationId="{2188782E-44BF-062E-224B-C021A5C826FC}"/>
          </ac:spMkLst>
        </pc:spChg>
        <pc:spChg chg="add mod">
          <ac:chgData name="김소희" userId="292a1162-0793-4577-a94d-2dae0dfa5995" providerId="ADAL" clId="{F45EC2CE-CF99-45E9-8866-168541EC39DC}" dt="2022-08-09T05:05:34.577" v="3094" actId="207"/>
          <ac:spMkLst>
            <pc:docMk/>
            <pc:sldMk cId="4241466541" sldId="272"/>
            <ac:spMk id="8" creationId="{5CF71ACE-26EE-ABE9-8FA8-2733A72AAF78}"/>
          </ac:spMkLst>
        </pc:spChg>
        <pc:spChg chg="del">
          <ac:chgData name="김소희" userId="292a1162-0793-4577-a94d-2dae0dfa5995" providerId="ADAL" clId="{F45EC2CE-CF99-45E9-8866-168541EC39DC}" dt="2022-08-09T05:05:57.464" v="3095" actId="478"/>
          <ac:spMkLst>
            <pc:docMk/>
            <pc:sldMk cId="4241466541" sldId="272"/>
            <ac:spMk id="9" creationId="{4E262F7D-1CD2-9678-413C-EB257F68A044}"/>
          </ac:spMkLst>
        </pc:spChg>
        <pc:spChg chg="add mod">
          <ac:chgData name="김소희" userId="292a1162-0793-4577-a94d-2dae0dfa5995" providerId="ADAL" clId="{F45EC2CE-CF99-45E9-8866-168541EC39DC}" dt="2022-08-09T03:17:59.043" v="1067"/>
          <ac:spMkLst>
            <pc:docMk/>
            <pc:sldMk cId="4241466541" sldId="272"/>
            <ac:spMk id="11" creationId="{5A4BBBBE-7744-B61B-DD3B-0D5D4E48B059}"/>
          </ac:spMkLst>
        </pc:spChg>
        <pc:spChg chg="mod">
          <ac:chgData name="김소희" userId="292a1162-0793-4577-a94d-2dae0dfa5995" providerId="ADAL" clId="{F45EC2CE-CF99-45E9-8866-168541EC39DC}" dt="2022-08-09T05:01:21.101" v="3033" actId="1076"/>
          <ac:spMkLst>
            <pc:docMk/>
            <pc:sldMk cId="4241466541" sldId="272"/>
            <ac:spMk id="13" creationId="{174246C5-3CB0-4EE1-338B-F486C3F74F8D}"/>
          </ac:spMkLst>
        </pc:spChg>
        <pc:spChg chg="add mod">
          <ac:chgData name="김소희" userId="292a1162-0793-4577-a94d-2dae0dfa5995" providerId="ADAL" clId="{F45EC2CE-CF99-45E9-8866-168541EC39DC}" dt="2022-08-09T04:54:18.530" v="2843" actId="1076"/>
          <ac:spMkLst>
            <pc:docMk/>
            <pc:sldMk cId="4241466541" sldId="272"/>
            <ac:spMk id="14" creationId="{C52B83CD-CB37-BDBD-DC15-4A01D0A06A65}"/>
          </ac:spMkLst>
        </pc:spChg>
        <pc:spChg chg="add mod">
          <ac:chgData name="김소희" userId="292a1162-0793-4577-a94d-2dae0dfa5995" providerId="ADAL" clId="{F45EC2CE-CF99-45E9-8866-168541EC39DC}" dt="2022-08-09T04:47:25.491" v="2783" actId="20577"/>
          <ac:spMkLst>
            <pc:docMk/>
            <pc:sldMk cId="4241466541" sldId="272"/>
            <ac:spMk id="17" creationId="{3BDD31EC-FD6A-8D81-81A7-42F993C3E257}"/>
          </ac:spMkLst>
        </pc:spChg>
        <pc:picChg chg="add del mod">
          <ac:chgData name="김소희" userId="292a1162-0793-4577-a94d-2dae0dfa5995" providerId="ADAL" clId="{F45EC2CE-CF99-45E9-8866-168541EC39DC}" dt="2022-08-09T03:22:47.486" v="1215" actId="21"/>
          <ac:picMkLst>
            <pc:docMk/>
            <pc:sldMk cId="4241466541" sldId="272"/>
            <ac:picMk id="7" creationId="{EDEAFDD0-3642-8217-BB00-3FD376EE3E6A}"/>
          </ac:picMkLst>
        </pc:picChg>
        <pc:picChg chg="add del mod">
          <ac:chgData name="김소희" userId="292a1162-0793-4577-a94d-2dae0dfa5995" providerId="ADAL" clId="{F45EC2CE-CF99-45E9-8866-168541EC39DC}" dt="2022-08-09T03:50:14.725" v="2140" actId="21"/>
          <ac:picMkLst>
            <pc:docMk/>
            <pc:sldMk cId="4241466541" sldId="272"/>
            <ac:picMk id="15" creationId="{1B780558-70F5-78AB-3066-E83A70641C95}"/>
          </ac:picMkLst>
        </pc:picChg>
        <pc:picChg chg="del">
          <ac:chgData name="김소희" userId="292a1162-0793-4577-a94d-2dae0dfa5995" providerId="ADAL" clId="{F45EC2CE-CF99-45E9-8866-168541EC39DC}" dt="2022-08-09T02:58:53.543" v="656" actId="478"/>
          <ac:picMkLst>
            <pc:docMk/>
            <pc:sldMk cId="4241466541" sldId="272"/>
            <ac:picMk id="1028" creationId="{A9AA87AE-A9AE-1C19-5D95-962B5D2EADC5}"/>
          </ac:picMkLst>
        </pc:picChg>
        <pc:picChg chg="add mod">
          <ac:chgData name="김소희" userId="292a1162-0793-4577-a94d-2dae0dfa5995" providerId="ADAL" clId="{F45EC2CE-CF99-45E9-8866-168541EC39DC}" dt="2022-08-09T05:01:28.651" v="3036" actId="1076"/>
          <ac:picMkLst>
            <pc:docMk/>
            <pc:sldMk cId="4241466541" sldId="272"/>
            <ac:picMk id="2050" creationId="{F670A9C2-C26D-DF35-DA3B-8F2036EEB38B}"/>
          </ac:picMkLst>
        </pc:picChg>
      </pc:sldChg>
      <pc:sldChg chg="modSp add mod">
        <pc:chgData name="김소희" userId="292a1162-0793-4577-a94d-2dae0dfa5995" providerId="ADAL" clId="{F45EC2CE-CF99-45E9-8866-168541EC39DC}" dt="2022-08-09T10:59:59.051" v="4638" actId="207"/>
        <pc:sldMkLst>
          <pc:docMk/>
          <pc:sldMk cId="3227677691" sldId="273"/>
        </pc:sldMkLst>
        <pc:spChg chg="mod">
          <ac:chgData name="김소희" userId="292a1162-0793-4577-a94d-2dae0dfa5995" providerId="ADAL" clId="{F45EC2CE-CF99-45E9-8866-168541EC39DC}" dt="2022-08-09T10:59:59.051" v="4638" actId="207"/>
          <ac:spMkLst>
            <pc:docMk/>
            <pc:sldMk cId="3227677691" sldId="273"/>
            <ac:spMk id="6" creationId="{2188782E-44BF-062E-224B-C021A5C826FC}"/>
          </ac:spMkLst>
        </pc:spChg>
        <pc:spChg chg="mod">
          <ac:chgData name="김소희" userId="292a1162-0793-4577-a94d-2dae0dfa5995" providerId="ADAL" clId="{F45EC2CE-CF99-45E9-8866-168541EC39DC}" dt="2022-08-09T06:37:01.125" v="4328" actId="1036"/>
          <ac:spMkLst>
            <pc:docMk/>
            <pc:sldMk cId="3227677691" sldId="273"/>
            <ac:spMk id="15" creationId="{6DC795D6-09CE-978F-EC2A-5C9177EF5518}"/>
          </ac:spMkLst>
        </pc:spChg>
        <pc:picChg chg="mod">
          <ac:chgData name="김소희" userId="292a1162-0793-4577-a94d-2dae0dfa5995" providerId="ADAL" clId="{F45EC2CE-CF99-45E9-8866-168541EC39DC}" dt="2022-08-09T10:49:30.513" v="4452" actId="1076"/>
          <ac:picMkLst>
            <pc:docMk/>
            <pc:sldMk cId="3227677691" sldId="273"/>
            <ac:picMk id="17" creationId="{664990BE-BE18-F3E0-E881-4B144DE1D668}"/>
          </ac:picMkLst>
        </pc:picChg>
      </pc:sldChg>
      <pc:sldChg chg="delSp modSp add mod ord">
        <pc:chgData name="김소희" userId="292a1162-0793-4577-a94d-2dae0dfa5995" providerId="ADAL" clId="{F45EC2CE-CF99-45E9-8866-168541EC39DC}" dt="2022-08-09T10:44:49.649" v="4408" actId="2085"/>
        <pc:sldMkLst>
          <pc:docMk/>
          <pc:sldMk cId="1982670525" sldId="274"/>
        </pc:sldMkLst>
        <pc:spChg chg="mod">
          <ac:chgData name="김소희" userId="292a1162-0793-4577-a94d-2dae0dfa5995" providerId="ADAL" clId="{F45EC2CE-CF99-45E9-8866-168541EC39DC}" dt="2022-08-09T10:44:49.649" v="4408" actId="2085"/>
          <ac:spMkLst>
            <pc:docMk/>
            <pc:sldMk cId="1982670525" sldId="274"/>
            <ac:spMk id="2" creationId="{D42C8D01-1348-904F-A28E-FB1F05F50B66}"/>
          </ac:spMkLst>
        </pc:spChg>
        <pc:spChg chg="del">
          <ac:chgData name="김소희" userId="292a1162-0793-4577-a94d-2dae0dfa5995" providerId="ADAL" clId="{F45EC2CE-CF99-45E9-8866-168541EC39DC}" dt="2022-08-09T10:42:11.603" v="4405" actId="478"/>
          <ac:spMkLst>
            <pc:docMk/>
            <pc:sldMk cId="1982670525" sldId="274"/>
            <ac:spMk id="5" creationId="{433B89A1-AC33-8D2C-470E-70698F2016E8}"/>
          </ac:spMkLst>
        </pc:spChg>
      </pc:sldChg>
      <pc:sldChg chg="addSp delSp modSp add mod modNotesTx">
        <pc:chgData name="김소희" userId="292a1162-0793-4577-a94d-2dae0dfa5995" providerId="ADAL" clId="{F45EC2CE-CF99-45E9-8866-168541EC39DC}" dt="2022-08-09T11:32:08.412" v="5218" actId="478"/>
        <pc:sldMkLst>
          <pc:docMk/>
          <pc:sldMk cId="1943221426" sldId="275"/>
        </pc:sldMkLst>
        <pc:spChg chg="mod">
          <ac:chgData name="김소희" userId="292a1162-0793-4577-a94d-2dae0dfa5995" providerId="ADAL" clId="{F45EC2CE-CF99-45E9-8866-168541EC39DC}" dt="2022-08-09T11:09:52.272" v="4748" actId="12"/>
          <ac:spMkLst>
            <pc:docMk/>
            <pc:sldMk cId="1943221426" sldId="275"/>
            <ac:spMk id="2" creationId="{5C386871-B092-6B43-A8DA-B84A6CCCC7F5}"/>
          </ac:spMkLst>
        </pc:spChg>
        <pc:spChg chg="mod">
          <ac:chgData name="김소희" userId="292a1162-0793-4577-a94d-2dae0dfa5995" providerId="ADAL" clId="{F45EC2CE-CF99-45E9-8866-168541EC39DC}" dt="2022-08-09T11:28:40.278" v="5101" actId="113"/>
          <ac:spMkLst>
            <pc:docMk/>
            <pc:sldMk cId="1943221426" sldId="275"/>
            <ac:spMk id="3" creationId="{EFA423EC-2F01-8631-98EC-A26456E7230E}"/>
          </ac:spMkLst>
        </pc:spChg>
        <pc:spChg chg="del">
          <ac:chgData name="김소희" userId="292a1162-0793-4577-a94d-2dae0dfa5995" providerId="ADAL" clId="{F45EC2CE-CF99-45E9-8866-168541EC39DC}" dt="2022-08-09T11:07:47.487" v="4708" actId="478"/>
          <ac:spMkLst>
            <pc:docMk/>
            <pc:sldMk cId="1943221426" sldId="275"/>
            <ac:spMk id="4" creationId="{41685C90-F22D-B03A-FA5D-9DEF53D3E82B}"/>
          </ac:spMkLst>
        </pc:spChg>
        <pc:spChg chg="del">
          <ac:chgData name="김소희" userId="292a1162-0793-4577-a94d-2dae0dfa5995" providerId="ADAL" clId="{F45EC2CE-CF99-45E9-8866-168541EC39DC}" dt="2022-08-09T11:32:08.412" v="5218" actId="478"/>
          <ac:spMkLst>
            <pc:docMk/>
            <pc:sldMk cId="1943221426" sldId="275"/>
            <ac:spMk id="6" creationId="{B99792B2-F317-960A-4233-8DA1E230228E}"/>
          </ac:spMkLst>
        </pc:spChg>
        <pc:spChg chg="del">
          <ac:chgData name="김소희" userId="292a1162-0793-4577-a94d-2dae0dfa5995" providerId="ADAL" clId="{F45EC2CE-CF99-45E9-8866-168541EC39DC}" dt="2022-08-09T11:07:45.729" v="4706" actId="478"/>
          <ac:spMkLst>
            <pc:docMk/>
            <pc:sldMk cId="1943221426" sldId="275"/>
            <ac:spMk id="8" creationId="{3BFAAFC2-C393-1318-55F1-1652740E1E26}"/>
          </ac:spMkLst>
        </pc:spChg>
        <pc:spChg chg="mod">
          <ac:chgData name="김소희" userId="292a1162-0793-4577-a94d-2dae0dfa5995" providerId="ADAL" clId="{F45EC2CE-CF99-45E9-8866-168541EC39DC}" dt="2022-08-09T11:10:03.565" v="4753"/>
          <ac:spMkLst>
            <pc:docMk/>
            <pc:sldMk cId="1943221426" sldId="275"/>
            <ac:spMk id="9" creationId="{4E262F7D-1CD2-9678-413C-EB257F68A044}"/>
          </ac:spMkLst>
        </pc:spChg>
        <pc:spChg chg="del">
          <ac:chgData name="김소희" userId="292a1162-0793-4577-a94d-2dae0dfa5995" providerId="ADAL" clId="{F45EC2CE-CF99-45E9-8866-168541EC39DC}" dt="2022-08-09T11:07:45.009" v="4705" actId="478"/>
          <ac:spMkLst>
            <pc:docMk/>
            <pc:sldMk cId="1943221426" sldId="275"/>
            <ac:spMk id="10" creationId="{A44840FD-B047-3415-E615-E7D9E5EF6035}"/>
          </ac:spMkLst>
        </pc:spChg>
        <pc:spChg chg="del">
          <ac:chgData name="김소희" userId="292a1162-0793-4577-a94d-2dae0dfa5995" providerId="ADAL" clId="{F45EC2CE-CF99-45E9-8866-168541EC39DC}" dt="2022-08-09T11:07:43.420" v="4704" actId="478"/>
          <ac:spMkLst>
            <pc:docMk/>
            <pc:sldMk cId="1943221426" sldId="275"/>
            <ac:spMk id="11" creationId="{E4C6515E-6A1B-DBC3-BE77-9018F93233BD}"/>
          </ac:spMkLst>
        </pc:spChg>
        <pc:spChg chg="del">
          <ac:chgData name="김소희" userId="292a1162-0793-4577-a94d-2dae0dfa5995" providerId="ADAL" clId="{F45EC2CE-CF99-45E9-8866-168541EC39DC}" dt="2022-08-09T11:07:52.237" v="4710" actId="478"/>
          <ac:spMkLst>
            <pc:docMk/>
            <pc:sldMk cId="1943221426" sldId="275"/>
            <ac:spMk id="13" creationId="{C7513676-53F3-8648-25FB-CFE608495A87}"/>
          </ac:spMkLst>
        </pc:spChg>
        <pc:spChg chg="del">
          <ac:chgData name="김소희" userId="292a1162-0793-4577-a94d-2dae0dfa5995" providerId="ADAL" clId="{F45EC2CE-CF99-45E9-8866-168541EC39DC}" dt="2022-08-09T11:07:46.882" v="4707" actId="478"/>
          <ac:spMkLst>
            <pc:docMk/>
            <pc:sldMk cId="1943221426" sldId="275"/>
            <ac:spMk id="14" creationId="{E89E35C5-CDC5-E213-E030-34717EFA3209}"/>
          </ac:spMkLst>
        </pc:spChg>
        <pc:spChg chg="add mod">
          <ac:chgData name="김소희" userId="292a1162-0793-4577-a94d-2dae0dfa5995" providerId="ADAL" clId="{F45EC2CE-CF99-45E9-8866-168541EC39DC}" dt="2022-08-09T11:28:32.640" v="5099" actId="1076"/>
          <ac:spMkLst>
            <pc:docMk/>
            <pc:sldMk cId="1943221426" sldId="275"/>
            <ac:spMk id="18" creationId="{B367906A-E4E0-1C21-14F8-7BCEE08E9D42}"/>
          </ac:spMkLst>
        </pc:spChg>
        <pc:spChg chg="add mod">
          <ac:chgData name="김소희" userId="292a1162-0793-4577-a94d-2dae0dfa5995" providerId="ADAL" clId="{F45EC2CE-CF99-45E9-8866-168541EC39DC}" dt="2022-08-09T11:28:32.640" v="5099" actId="1076"/>
          <ac:spMkLst>
            <pc:docMk/>
            <pc:sldMk cId="1943221426" sldId="275"/>
            <ac:spMk id="19" creationId="{4E6019D4-A5B3-4D95-A242-D498B21A9D35}"/>
          </ac:spMkLst>
        </pc:spChg>
        <pc:spChg chg="add mod">
          <ac:chgData name="김소희" userId="292a1162-0793-4577-a94d-2dae0dfa5995" providerId="ADAL" clId="{F45EC2CE-CF99-45E9-8866-168541EC39DC}" dt="2022-08-09T11:29:29.599" v="5109" actId="255"/>
          <ac:spMkLst>
            <pc:docMk/>
            <pc:sldMk cId="1943221426" sldId="275"/>
            <ac:spMk id="21" creationId="{33339B1C-BC5F-014F-0FF7-2F9981E6B0F8}"/>
          </ac:spMkLst>
        </pc:spChg>
        <pc:spChg chg="add mod">
          <ac:chgData name="김소희" userId="292a1162-0793-4577-a94d-2dae0dfa5995" providerId="ADAL" clId="{F45EC2CE-CF99-45E9-8866-168541EC39DC}" dt="2022-08-09T11:30:52.388" v="5184" actId="1076"/>
          <ac:spMkLst>
            <pc:docMk/>
            <pc:sldMk cId="1943221426" sldId="275"/>
            <ac:spMk id="24" creationId="{EDE8BFED-A8B2-92D0-E4D9-F1981811ABD9}"/>
          </ac:spMkLst>
        </pc:spChg>
        <pc:picChg chg="del">
          <ac:chgData name="김소희" userId="292a1162-0793-4577-a94d-2dae0dfa5995" providerId="ADAL" clId="{F45EC2CE-CF99-45E9-8866-168541EC39DC}" dt="2022-08-09T11:07:42.156" v="4703" actId="478"/>
          <ac:picMkLst>
            <pc:docMk/>
            <pc:sldMk cId="1943221426" sldId="275"/>
            <ac:picMk id="7" creationId="{66570E45-0B89-3E19-4B27-7F32E857FC02}"/>
          </ac:picMkLst>
        </pc:picChg>
        <pc:picChg chg="add mod">
          <ac:chgData name="김소희" userId="292a1162-0793-4577-a94d-2dae0dfa5995" providerId="ADAL" clId="{F45EC2CE-CF99-45E9-8866-168541EC39DC}" dt="2022-08-09T11:28:35.761" v="5100" actId="1076"/>
          <ac:picMkLst>
            <pc:docMk/>
            <pc:sldMk cId="1943221426" sldId="275"/>
            <ac:picMk id="12" creationId="{3ADD9BA5-F3AA-DE44-F9E3-F75E3117CB8F}"/>
          </ac:picMkLst>
        </pc:picChg>
        <pc:picChg chg="del">
          <ac:chgData name="김소희" userId="292a1162-0793-4577-a94d-2dae0dfa5995" providerId="ADAL" clId="{F45EC2CE-CF99-45E9-8866-168541EC39DC}" dt="2022-08-09T11:10:04.965" v="4754" actId="478"/>
          <ac:picMkLst>
            <pc:docMk/>
            <pc:sldMk cId="1943221426" sldId="275"/>
            <ac:picMk id="16" creationId="{61ED6A02-5182-78B8-E205-3BC9442BDECF}"/>
          </ac:picMkLst>
        </pc:picChg>
        <pc:picChg chg="add mod">
          <ac:chgData name="김소희" userId="292a1162-0793-4577-a94d-2dae0dfa5995" providerId="ADAL" clId="{F45EC2CE-CF99-45E9-8866-168541EC39DC}" dt="2022-08-09T11:32:01.966" v="5217" actId="1076"/>
          <ac:picMkLst>
            <pc:docMk/>
            <pc:sldMk cId="1943221426" sldId="275"/>
            <ac:picMk id="17" creationId="{7FB04003-952D-F8DD-E034-1F980A53FE65}"/>
          </ac:picMkLst>
        </pc:picChg>
        <pc:picChg chg="add mod">
          <ac:chgData name="김소희" userId="292a1162-0793-4577-a94d-2dae0dfa5995" providerId="ADAL" clId="{F45EC2CE-CF99-45E9-8866-168541EC39DC}" dt="2022-08-09T11:30:15.143" v="5115" actId="1076"/>
          <ac:picMkLst>
            <pc:docMk/>
            <pc:sldMk cId="1943221426" sldId="275"/>
            <ac:picMk id="23" creationId="{A59EE034-801F-DAFB-BE47-D685E445084E}"/>
          </ac:picMkLst>
        </pc:picChg>
      </pc:sldChg>
      <pc:sldMasterChg chg="modSldLayout">
        <pc:chgData name="김소희" userId="292a1162-0793-4577-a94d-2dae0dfa5995" providerId="ADAL" clId="{F45EC2CE-CF99-45E9-8866-168541EC39DC}" dt="2022-08-09T11:31:00.841" v="5186" actId="20577"/>
        <pc:sldMasterMkLst>
          <pc:docMk/>
          <pc:sldMasterMk cId="3910064173" sldId="2147483648"/>
        </pc:sldMasterMkLst>
        <pc:sldLayoutChg chg="modSp mod">
          <pc:chgData name="김소희" userId="292a1162-0793-4577-a94d-2dae0dfa5995" providerId="ADAL" clId="{F45EC2CE-CF99-45E9-8866-168541EC39DC}" dt="2022-08-09T11:31:00.841" v="5186" actId="20577"/>
          <pc:sldLayoutMkLst>
            <pc:docMk/>
            <pc:sldMasterMk cId="3910064173" sldId="2147483648"/>
            <pc:sldLayoutMk cId="2993821319" sldId="2147483650"/>
          </pc:sldLayoutMkLst>
          <pc:spChg chg="mod">
            <ac:chgData name="김소희" userId="292a1162-0793-4577-a94d-2dae0dfa5995" providerId="ADAL" clId="{F45EC2CE-CF99-45E9-8866-168541EC39DC}" dt="2022-08-09T11:31:00.841" v="5186"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4116B89E-C2D3-4DDA-BBC0-AC768CB79B26}"/>
    <pc:docChg chg="modSld">
      <pc:chgData name="김소희" userId="292a1162-0793-4577-a94d-2dae0dfa5995" providerId="ADAL" clId="{4116B89E-C2D3-4DDA-BBC0-AC768CB79B26}" dt="2022-12-06T01:29:09.460" v="0"/>
      <pc:docMkLst>
        <pc:docMk/>
      </pc:docMkLst>
      <pc:sldChg chg="modAnim">
        <pc:chgData name="김소희" userId="292a1162-0793-4577-a94d-2dae0dfa5995" providerId="ADAL" clId="{4116B89E-C2D3-4DDA-BBC0-AC768CB79B26}" dt="2022-12-06T01:29:09.460" v="0"/>
        <pc:sldMkLst>
          <pc:docMk/>
          <pc:sldMk cId="2294968053" sldId="309"/>
        </pc:sldMkLst>
      </pc:sldChg>
    </pc:docChg>
  </pc:docChgLst>
  <pc:docChgLst>
    <pc:chgData name="김소희" userId="292a1162-0793-4577-a94d-2dae0dfa5995" providerId="ADAL" clId="{0FCCC188-AAE5-4E7B-9D03-247A687AEAF8}"/>
    <pc:docChg chg="undo redo custSel addSld delSld modSld sldOrd modMainMaster">
      <pc:chgData name="김소희" userId="292a1162-0793-4577-a94d-2dae0dfa5995" providerId="ADAL" clId="{0FCCC188-AAE5-4E7B-9D03-247A687AEAF8}" dt="2022-11-22T02:28:10.149" v="10719" actId="1076"/>
      <pc:docMkLst>
        <pc:docMk/>
      </pc:docMkLst>
      <pc:sldChg chg="addSp delSp modSp mod modNotesTx">
        <pc:chgData name="김소희" userId="292a1162-0793-4577-a94d-2dae0dfa5995" providerId="ADAL" clId="{0FCCC188-AAE5-4E7B-9D03-247A687AEAF8}" dt="2022-11-21T17:34:40.807" v="10693" actId="2711"/>
        <pc:sldMkLst>
          <pc:docMk/>
          <pc:sldMk cId="2351987689" sldId="258"/>
        </pc:sldMkLst>
        <pc:spChg chg="mod">
          <ac:chgData name="김소희" userId="292a1162-0793-4577-a94d-2dae0dfa5995" providerId="ADAL" clId="{0FCCC188-AAE5-4E7B-9D03-247A687AEAF8}" dt="2022-11-14T07:45:24.958" v="191" actId="2711"/>
          <ac:spMkLst>
            <pc:docMk/>
            <pc:sldMk cId="2351987689" sldId="258"/>
            <ac:spMk id="2" creationId="{5C386871-B092-6B43-A8DA-B84A6CCCC7F5}"/>
          </ac:spMkLst>
        </pc:spChg>
        <pc:spChg chg="mod">
          <ac:chgData name="김소희" userId="292a1162-0793-4577-a94d-2dae0dfa5995" providerId="ADAL" clId="{0FCCC188-AAE5-4E7B-9D03-247A687AEAF8}" dt="2022-11-21T17:34:40.807" v="10693" actId="2711"/>
          <ac:spMkLst>
            <pc:docMk/>
            <pc:sldMk cId="2351987689" sldId="258"/>
            <ac:spMk id="3" creationId="{19DDEBB9-9B32-6A52-0775-C6544B15B22A}"/>
          </ac:spMkLst>
        </pc:spChg>
        <pc:spChg chg="add mod">
          <ac:chgData name="김소희" userId="292a1162-0793-4577-a94d-2dae0dfa5995" providerId="ADAL" clId="{0FCCC188-AAE5-4E7B-9D03-247A687AEAF8}" dt="2022-11-20T11:27:38.135" v="1680" actId="1076"/>
          <ac:spMkLst>
            <pc:docMk/>
            <pc:sldMk cId="2351987689" sldId="258"/>
            <ac:spMk id="4" creationId="{2CB33932-8367-896B-C2C7-49EA348ABE49}"/>
          </ac:spMkLst>
        </pc:spChg>
        <pc:spChg chg="add mod">
          <ac:chgData name="김소희" userId="292a1162-0793-4577-a94d-2dae0dfa5995" providerId="ADAL" clId="{0FCCC188-AAE5-4E7B-9D03-247A687AEAF8}" dt="2022-11-15T07:42:44.195" v="562" actId="1076"/>
          <ac:spMkLst>
            <pc:docMk/>
            <pc:sldMk cId="2351987689" sldId="258"/>
            <ac:spMk id="5" creationId="{529C9529-ED01-1DA5-17BE-9D89EDE33FDB}"/>
          </ac:spMkLst>
        </pc:spChg>
        <pc:spChg chg="mod">
          <ac:chgData name="김소희" userId="292a1162-0793-4577-a94d-2dae0dfa5995" providerId="ADAL" clId="{0FCCC188-AAE5-4E7B-9D03-247A687AEAF8}" dt="2022-11-21T17:34:40.807" v="10693" actId="2711"/>
          <ac:spMkLst>
            <pc:docMk/>
            <pc:sldMk cId="2351987689" sldId="258"/>
            <ac:spMk id="6" creationId="{2188782E-44BF-062E-224B-C021A5C826FC}"/>
          </ac:spMkLst>
        </pc:spChg>
        <pc:spChg chg="add mod ord">
          <ac:chgData name="김소희" userId="292a1162-0793-4577-a94d-2dae0dfa5995" providerId="ADAL" clId="{0FCCC188-AAE5-4E7B-9D03-247A687AEAF8}" dt="2022-11-15T07:41:03.187" v="552" actId="164"/>
          <ac:spMkLst>
            <pc:docMk/>
            <pc:sldMk cId="2351987689" sldId="258"/>
            <ac:spMk id="7" creationId="{0E76D4C1-4604-20FB-389F-614AE3B788A0}"/>
          </ac:spMkLst>
        </pc:spChg>
        <pc:spChg chg="add mod">
          <ac:chgData name="김소희" userId="292a1162-0793-4577-a94d-2dae0dfa5995" providerId="ADAL" clId="{0FCCC188-AAE5-4E7B-9D03-247A687AEAF8}" dt="2022-11-15T07:43:56.136" v="577" actId="1076"/>
          <ac:spMkLst>
            <pc:docMk/>
            <pc:sldMk cId="2351987689" sldId="258"/>
            <ac:spMk id="8" creationId="{A1CB33F9-EA19-C439-2235-5ECACF88B61F}"/>
          </ac:spMkLst>
        </pc:spChg>
        <pc:spChg chg="add mod">
          <ac:chgData name="김소희" userId="292a1162-0793-4577-a94d-2dae0dfa5995" providerId="ADAL" clId="{0FCCC188-AAE5-4E7B-9D03-247A687AEAF8}" dt="2022-11-20T11:27:41.001" v="1681" actId="1076"/>
          <ac:spMkLst>
            <pc:docMk/>
            <pc:sldMk cId="2351987689" sldId="258"/>
            <ac:spMk id="10" creationId="{957C6789-DAF8-CC79-7D7E-32A77967F0C6}"/>
          </ac:spMkLst>
        </pc:spChg>
        <pc:spChg chg="del">
          <ac:chgData name="김소희" userId="292a1162-0793-4577-a94d-2dae0dfa5995" providerId="ADAL" clId="{0FCCC188-AAE5-4E7B-9D03-247A687AEAF8}" dt="2022-11-13T07:42:49.096" v="157" actId="478"/>
          <ac:spMkLst>
            <pc:docMk/>
            <pc:sldMk cId="2351987689" sldId="258"/>
            <ac:spMk id="10" creationId="{FF7518CD-8B90-FC6B-99AE-8215AEE42973}"/>
          </ac:spMkLst>
        </pc:spChg>
        <pc:spChg chg="mod">
          <ac:chgData name="김소희" userId="292a1162-0793-4577-a94d-2dae0dfa5995" providerId="ADAL" clId="{0FCCC188-AAE5-4E7B-9D03-247A687AEAF8}" dt="2022-11-13T07:42:34.268" v="156" actId="207"/>
          <ac:spMkLst>
            <pc:docMk/>
            <pc:sldMk cId="2351987689" sldId="258"/>
            <ac:spMk id="15" creationId="{77581404-2021-DAD7-7B99-8084FD00F2AD}"/>
          </ac:spMkLst>
        </pc:spChg>
        <pc:grpChg chg="add mod">
          <ac:chgData name="김소희" userId="292a1162-0793-4577-a94d-2dae0dfa5995" providerId="ADAL" clId="{0FCCC188-AAE5-4E7B-9D03-247A687AEAF8}" dt="2022-11-15T07:43:22.263" v="570" actId="164"/>
          <ac:grpSpMkLst>
            <pc:docMk/>
            <pc:sldMk cId="2351987689" sldId="258"/>
            <ac:grpSpMk id="9" creationId="{B6D149E8-A40E-7568-9D51-8DE4BDEEE2D7}"/>
          </ac:grpSpMkLst>
        </pc:grpChg>
        <pc:grpChg chg="add mod">
          <ac:chgData name="김소희" userId="292a1162-0793-4577-a94d-2dae0dfa5995" providerId="ADAL" clId="{0FCCC188-AAE5-4E7B-9D03-247A687AEAF8}" dt="2022-11-15T08:09:56.601" v="995" actId="1076"/>
          <ac:grpSpMkLst>
            <pc:docMk/>
            <pc:sldMk cId="2351987689" sldId="258"/>
            <ac:grpSpMk id="11" creationId="{7A4731B4-CB74-3F17-FD42-55E01C791BAA}"/>
          </ac:grpSpMkLst>
        </pc:grpChg>
        <pc:picChg chg="del">
          <ac:chgData name="김소희" userId="292a1162-0793-4577-a94d-2dae0dfa5995" providerId="ADAL" clId="{0FCCC188-AAE5-4E7B-9D03-247A687AEAF8}" dt="2022-11-13T07:42:50.259" v="159" actId="478"/>
          <ac:picMkLst>
            <pc:docMk/>
            <pc:sldMk cId="2351987689" sldId="258"/>
            <ac:picMk id="4" creationId="{1E4C1BF6-1DCB-F9F7-A20D-414BFB2D9608}"/>
          </ac:picMkLst>
        </pc:picChg>
        <pc:picChg chg="del">
          <ac:chgData name="김소희" userId="292a1162-0793-4577-a94d-2dae0dfa5995" providerId="ADAL" clId="{0FCCC188-AAE5-4E7B-9D03-247A687AEAF8}" dt="2022-11-13T07:42:49.668" v="158" actId="478"/>
          <ac:picMkLst>
            <pc:docMk/>
            <pc:sldMk cId="2351987689" sldId="258"/>
            <ac:picMk id="7" creationId="{BE5567DC-B499-6CA6-5EA0-F54DF258C502}"/>
          </ac:picMkLst>
        </pc:picChg>
        <pc:picChg chg="add del mod">
          <ac:chgData name="김소희" userId="292a1162-0793-4577-a94d-2dae0dfa5995" providerId="ADAL" clId="{0FCCC188-AAE5-4E7B-9D03-247A687AEAF8}" dt="2022-11-15T08:05:18.364" v="977" actId="478"/>
          <ac:picMkLst>
            <pc:docMk/>
            <pc:sldMk cId="2351987689" sldId="258"/>
            <ac:picMk id="13" creationId="{81AEB39A-4BBD-56EE-E68A-E5C0A7894BB1}"/>
          </ac:picMkLst>
        </pc:picChg>
      </pc:sldChg>
      <pc:sldChg chg="del mod modShow">
        <pc:chgData name="김소희" userId="292a1162-0793-4577-a94d-2dae0dfa5995" providerId="ADAL" clId="{0FCCC188-AAE5-4E7B-9D03-247A687AEAF8}" dt="2022-11-20T12:03:55.699" v="2394" actId="47"/>
        <pc:sldMkLst>
          <pc:docMk/>
          <pc:sldMk cId="2540614236" sldId="259"/>
        </pc:sldMkLst>
      </pc:sldChg>
      <pc:sldChg chg="addSp delSp modSp mod setBg setClrOvrMap modNotesTx">
        <pc:chgData name="김소희" userId="292a1162-0793-4577-a94d-2dae0dfa5995" providerId="ADAL" clId="{0FCCC188-AAE5-4E7B-9D03-247A687AEAF8}" dt="2022-11-22T01:55:41.465" v="10712" actId="14100"/>
        <pc:sldMkLst>
          <pc:docMk/>
          <pc:sldMk cId="1982670525" sldId="274"/>
        </pc:sldMkLst>
        <pc:spChg chg="mod ord">
          <ac:chgData name="김소희" userId="292a1162-0793-4577-a94d-2dae0dfa5995" providerId="ADAL" clId="{0FCCC188-AAE5-4E7B-9D03-247A687AEAF8}" dt="2022-11-13T07:55:22.842" v="163" actId="403"/>
          <ac:spMkLst>
            <pc:docMk/>
            <pc:sldMk cId="1982670525" sldId="274"/>
            <ac:spMk id="2" creationId="{D42C8D01-1348-904F-A28E-FB1F05F50B66}"/>
          </ac:spMkLst>
        </pc:spChg>
        <pc:spChg chg="mod ord">
          <ac:chgData name="김소희" userId="292a1162-0793-4577-a94d-2dae0dfa5995" providerId="ADAL" clId="{0FCCC188-AAE5-4E7B-9D03-247A687AEAF8}" dt="2022-11-14T07:45:06.001" v="189" actId="14100"/>
          <ac:spMkLst>
            <pc:docMk/>
            <pc:sldMk cId="1982670525" sldId="274"/>
            <ac:spMk id="3" creationId="{BB4F0E0A-8459-60AB-4DBF-FC43E9161C10}"/>
          </ac:spMkLst>
        </pc:spChg>
        <pc:spChg chg="mod ord">
          <ac:chgData name="김소희" userId="292a1162-0793-4577-a94d-2dae0dfa5995" providerId="ADAL" clId="{0FCCC188-AAE5-4E7B-9D03-247A687AEAF8}" dt="2022-11-13T07:40:19.322" v="125" actId="1076"/>
          <ac:spMkLst>
            <pc:docMk/>
            <pc:sldMk cId="1982670525" sldId="274"/>
            <ac:spMk id="4" creationId="{9EC67F81-34CA-343A-1A7E-1D56D3926DF4}"/>
          </ac:spMkLst>
        </pc:spChg>
        <pc:spChg chg="add del">
          <ac:chgData name="김소희" userId="292a1162-0793-4577-a94d-2dae0dfa5995" providerId="ADAL" clId="{0FCCC188-AAE5-4E7B-9D03-247A687AEAF8}" dt="2022-11-13T07:33:57.993" v="10" actId="26606"/>
          <ac:spMkLst>
            <pc:docMk/>
            <pc:sldMk cId="1982670525" sldId="274"/>
            <ac:spMk id="8" creationId="{D8515DC8-3701-44EB-999C-D5402B90C956}"/>
          </ac:spMkLst>
        </pc:spChg>
        <pc:spChg chg="add del">
          <ac:chgData name="김소희" userId="292a1162-0793-4577-a94d-2dae0dfa5995" providerId="ADAL" clId="{0FCCC188-AAE5-4E7B-9D03-247A687AEAF8}" dt="2022-11-13T07:33:42.353" v="8" actId="26606"/>
          <ac:spMkLst>
            <pc:docMk/>
            <pc:sldMk cId="1982670525" sldId="274"/>
            <ac:spMk id="9" creationId="{4FFBEE45-F140-49D5-85EA-C78C24340B23}"/>
          </ac:spMkLst>
        </pc:spChg>
        <pc:spChg chg="add del">
          <ac:chgData name="김소희" userId="292a1162-0793-4577-a94d-2dae0dfa5995" providerId="ADAL" clId="{0FCCC188-AAE5-4E7B-9D03-247A687AEAF8}" dt="2022-11-13T07:34:13.312" v="12" actId="26606"/>
          <ac:spMkLst>
            <pc:docMk/>
            <pc:sldMk cId="1982670525" sldId="274"/>
            <ac:spMk id="10" creationId="{9F7D788E-2C1B-4EF4-8719-12613771FF98}"/>
          </ac:spMkLst>
        </pc:spChg>
        <pc:spChg chg="add del">
          <ac:chgData name="김소희" userId="292a1162-0793-4577-a94d-2dae0dfa5995" providerId="ADAL" clId="{0FCCC188-AAE5-4E7B-9D03-247A687AEAF8}" dt="2022-11-13T07:34:13.312" v="12" actId="26606"/>
          <ac:spMkLst>
            <pc:docMk/>
            <pc:sldMk cId="1982670525" sldId="274"/>
            <ac:spMk id="11" creationId="{7C54E824-C0F4-480B-BC88-689F50C45FBD}"/>
          </ac:spMkLst>
        </pc:spChg>
        <pc:spChg chg="add del">
          <ac:chgData name="김소희" userId="292a1162-0793-4577-a94d-2dae0dfa5995" providerId="ADAL" clId="{0FCCC188-AAE5-4E7B-9D03-247A687AEAF8}" dt="2022-11-13T07:34:20.329" v="14" actId="26606"/>
          <ac:spMkLst>
            <pc:docMk/>
            <pc:sldMk cId="1982670525" sldId="274"/>
            <ac:spMk id="12" creationId="{21739CA5-F0F5-48E1-8E8C-F24B71827E46}"/>
          </ac:spMkLst>
        </pc:spChg>
        <pc:spChg chg="add del">
          <ac:chgData name="김소희" userId="292a1162-0793-4577-a94d-2dae0dfa5995" providerId="ADAL" clId="{0FCCC188-AAE5-4E7B-9D03-247A687AEAF8}" dt="2022-11-13T07:34:13.312" v="12" actId="26606"/>
          <ac:spMkLst>
            <pc:docMk/>
            <pc:sldMk cId="1982670525" sldId="274"/>
            <ac:spMk id="13" creationId="{58DEA6A1-FC5C-4E6E-BBBF-7E472949B394}"/>
          </ac:spMkLst>
        </pc:spChg>
        <pc:spChg chg="add del">
          <ac:chgData name="김소희" userId="292a1162-0793-4577-a94d-2dae0dfa5995" providerId="ADAL" clId="{0FCCC188-AAE5-4E7B-9D03-247A687AEAF8}" dt="2022-11-13T07:34:20.329" v="14" actId="26606"/>
          <ac:spMkLst>
            <pc:docMk/>
            <pc:sldMk cId="1982670525" sldId="274"/>
            <ac:spMk id="14" creationId="{3EAD2937-F230-41D4-B9C5-975B129BFC20}"/>
          </ac:spMkLst>
        </pc:spChg>
        <pc:spChg chg="add del">
          <ac:chgData name="김소희" userId="292a1162-0793-4577-a94d-2dae0dfa5995" providerId="ADAL" clId="{0FCCC188-AAE5-4E7B-9D03-247A687AEAF8}" dt="2022-11-13T07:34:13.312" v="12" actId="26606"/>
          <ac:spMkLst>
            <pc:docMk/>
            <pc:sldMk cId="1982670525" sldId="274"/>
            <ac:spMk id="15" creationId="{96AAAC3B-1954-46B7-BBAC-27DFF5B5295F}"/>
          </ac:spMkLst>
        </pc:spChg>
        <pc:spChg chg="add del">
          <ac:chgData name="김소희" userId="292a1162-0793-4577-a94d-2dae0dfa5995" providerId="ADAL" clId="{0FCCC188-AAE5-4E7B-9D03-247A687AEAF8}" dt="2022-11-13T07:34:20.329" v="14" actId="26606"/>
          <ac:spMkLst>
            <pc:docMk/>
            <pc:sldMk cId="1982670525" sldId="274"/>
            <ac:spMk id="16" creationId="{CCD444A3-C338-4886-B7F1-4BA2AF46EB64}"/>
          </ac:spMkLst>
        </pc:spChg>
        <pc:spChg chg="add del">
          <ac:chgData name="김소희" userId="292a1162-0793-4577-a94d-2dae0dfa5995" providerId="ADAL" clId="{0FCCC188-AAE5-4E7B-9D03-247A687AEAF8}" dt="2022-11-13T07:34:13.312" v="12" actId="26606"/>
          <ac:spMkLst>
            <pc:docMk/>
            <pc:sldMk cId="1982670525" sldId="274"/>
            <ac:spMk id="17" creationId="{A5AD6500-BB62-4AAC-9D2F-C10DDC90CBB1}"/>
          </ac:spMkLst>
        </pc:spChg>
        <pc:spChg chg="add del">
          <ac:chgData name="김소희" userId="292a1162-0793-4577-a94d-2dae0dfa5995" providerId="ADAL" clId="{0FCCC188-AAE5-4E7B-9D03-247A687AEAF8}" dt="2022-11-13T07:34:58.106" v="19" actId="26606"/>
          <ac:spMkLst>
            <pc:docMk/>
            <pc:sldMk cId="1982670525" sldId="274"/>
            <ac:spMk id="20" creationId="{BCED4D40-4B67-4331-AC48-79B82B4A47D8}"/>
          </ac:spMkLst>
        </pc:spChg>
        <pc:spChg chg="add del">
          <ac:chgData name="김소희" userId="292a1162-0793-4577-a94d-2dae0dfa5995" providerId="ADAL" clId="{0FCCC188-AAE5-4E7B-9D03-247A687AEAF8}" dt="2022-11-13T07:34:58.106" v="19" actId="26606"/>
          <ac:spMkLst>
            <pc:docMk/>
            <pc:sldMk cId="1982670525" sldId="274"/>
            <ac:spMk id="21" creationId="{670CEDEF-4F34-412E-84EE-329C1E936AF5}"/>
          </ac:spMkLst>
        </pc:spChg>
        <pc:spChg chg="add del">
          <ac:chgData name="김소희" userId="292a1162-0793-4577-a94d-2dae0dfa5995" providerId="ADAL" clId="{0FCCC188-AAE5-4E7B-9D03-247A687AEAF8}" dt="2022-11-13T07:34:54.525" v="17" actId="26606"/>
          <ac:spMkLst>
            <pc:docMk/>
            <pc:sldMk cId="1982670525" sldId="274"/>
            <ac:spMk id="23" creationId="{407C9FC5-0C1E-42A8-97E6-F940775A0575}"/>
          </ac:spMkLst>
        </pc:spChg>
        <pc:spChg chg="add del">
          <ac:chgData name="김소희" userId="292a1162-0793-4577-a94d-2dae0dfa5995" providerId="ADAL" clId="{0FCCC188-AAE5-4E7B-9D03-247A687AEAF8}" dt="2022-11-13T07:35:02.039" v="21" actId="26606"/>
          <ac:spMkLst>
            <pc:docMk/>
            <pc:sldMk cId="1982670525" sldId="274"/>
            <ac:spMk id="24" creationId="{23D09407-53BC-485E-B4CE-BC5E4FC4B25B}"/>
          </ac:spMkLst>
        </pc:spChg>
        <pc:spChg chg="add del">
          <ac:chgData name="김소희" userId="292a1162-0793-4577-a94d-2dae0dfa5995" providerId="ADAL" clId="{0FCCC188-AAE5-4E7B-9D03-247A687AEAF8}" dt="2022-11-13T07:34:54.525" v="17" actId="26606"/>
          <ac:spMkLst>
            <pc:docMk/>
            <pc:sldMk cId="1982670525" sldId="274"/>
            <ac:spMk id="25" creationId="{9EE371B4-A1D9-4EFE-8FE1-000495831EFA}"/>
          </ac:spMkLst>
        </pc:spChg>
        <pc:spChg chg="add del">
          <ac:chgData name="김소희" userId="292a1162-0793-4577-a94d-2dae0dfa5995" providerId="ADAL" clId="{0FCCC188-AAE5-4E7B-9D03-247A687AEAF8}" dt="2022-11-13T07:35:02.039" v="21" actId="26606"/>
          <ac:spMkLst>
            <pc:docMk/>
            <pc:sldMk cId="1982670525" sldId="274"/>
            <ac:spMk id="26" creationId="{921DB988-49FC-4608-B0A2-E2F3A4019041}"/>
          </ac:spMkLst>
        </pc:spChg>
        <pc:spChg chg="add del">
          <ac:chgData name="김소희" userId="292a1162-0793-4577-a94d-2dae0dfa5995" providerId="ADAL" clId="{0FCCC188-AAE5-4E7B-9D03-247A687AEAF8}" dt="2022-11-13T07:34:54.525" v="17" actId="26606"/>
          <ac:spMkLst>
            <pc:docMk/>
            <pc:sldMk cId="1982670525" sldId="274"/>
            <ac:spMk id="27" creationId="{2E19C174-9C7C-461E-970B-432019901562}"/>
          </ac:spMkLst>
        </pc:spChg>
        <pc:spChg chg="add del">
          <ac:chgData name="김소희" userId="292a1162-0793-4577-a94d-2dae0dfa5995" providerId="ADAL" clId="{0FCCC188-AAE5-4E7B-9D03-247A687AEAF8}" dt="2022-11-13T07:35:18.509" v="31" actId="26606"/>
          <ac:spMkLst>
            <pc:docMk/>
            <pc:sldMk cId="1982670525" sldId="274"/>
            <ac:spMk id="29" creationId="{45006452-918C-4282-A72C-C9692B669104}"/>
          </ac:spMkLst>
        </pc:spChg>
        <pc:spChg chg="add del">
          <ac:chgData name="김소희" userId="292a1162-0793-4577-a94d-2dae0dfa5995" providerId="ADAL" clId="{0FCCC188-AAE5-4E7B-9D03-247A687AEAF8}" dt="2022-11-13T07:35:03.973" v="23" actId="26606"/>
          <ac:spMkLst>
            <pc:docMk/>
            <pc:sldMk cId="1982670525" sldId="274"/>
            <ac:spMk id="39" creationId="{C59AB4C8-9178-4F7A-8404-6890510B5917}"/>
          </ac:spMkLst>
        </pc:spChg>
        <pc:spChg chg="add del">
          <ac:chgData name="김소희" userId="292a1162-0793-4577-a94d-2dae0dfa5995" providerId="ADAL" clId="{0FCCC188-AAE5-4E7B-9D03-247A687AEAF8}" dt="2022-11-13T07:35:03.973" v="23" actId="26606"/>
          <ac:spMkLst>
            <pc:docMk/>
            <pc:sldMk cId="1982670525" sldId="274"/>
            <ac:spMk id="40" creationId="{4CFDFB37-4BC7-42C6-915D-A6609139BFE7}"/>
          </ac:spMkLst>
        </pc:spChg>
        <pc:spChg chg="add del">
          <ac:chgData name="김소희" userId="292a1162-0793-4577-a94d-2dae0dfa5995" providerId="ADAL" clId="{0FCCC188-AAE5-4E7B-9D03-247A687AEAF8}" dt="2022-11-13T07:35:18.509" v="31" actId="26606"/>
          <ac:spMkLst>
            <pc:docMk/>
            <pc:sldMk cId="1982670525" sldId="274"/>
            <ac:spMk id="42" creationId="{F6EF57EF-D042-41D3-83E8-41A1FE6C11EB}"/>
          </ac:spMkLst>
        </pc:spChg>
        <pc:spChg chg="add del">
          <ac:chgData name="김소희" userId="292a1162-0793-4577-a94d-2dae0dfa5995" providerId="ADAL" clId="{0FCCC188-AAE5-4E7B-9D03-247A687AEAF8}" dt="2022-11-13T07:35:18.509" v="31" actId="26606"/>
          <ac:spMkLst>
            <pc:docMk/>
            <pc:sldMk cId="1982670525" sldId="274"/>
            <ac:spMk id="43" creationId="{D00A59BB-A268-4F3E-9D41-CA265AF16870}"/>
          </ac:spMkLst>
        </pc:spChg>
        <pc:spChg chg="add del">
          <ac:chgData name="김소희" userId="292a1162-0793-4577-a94d-2dae0dfa5995" providerId="ADAL" clId="{0FCCC188-AAE5-4E7B-9D03-247A687AEAF8}" dt="2022-11-13T07:35:18.509" v="31" actId="26606"/>
          <ac:spMkLst>
            <pc:docMk/>
            <pc:sldMk cId="1982670525" sldId="274"/>
            <ac:spMk id="44" creationId="{63794DCE-9D34-40DF-AB3F-06DA8ACCDA97}"/>
          </ac:spMkLst>
        </pc:spChg>
        <pc:spChg chg="add del">
          <ac:chgData name="김소희" userId="292a1162-0793-4577-a94d-2dae0dfa5995" providerId="ADAL" clId="{0FCCC188-AAE5-4E7B-9D03-247A687AEAF8}" dt="2022-11-13T07:39:27.890" v="115" actId="26606"/>
          <ac:spMkLst>
            <pc:docMk/>
            <pc:sldMk cId="1982670525" sldId="274"/>
            <ac:spMk id="49" creationId="{2B577FF9-3543-4875-815D-3D87BD8A2002}"/>
          </ac:spMkLst>
        </pc:spChg>
        <pc:spChg chg="add del">
          <ac:chgData name="김소희" userId="292a1162-0793-4577-a94d-2dae0dfa5995" providerId="ADAL" clId="{0FCCC188-AAE5-4E7B-9D03-247A687AEAF8}" dt="2022-11-13T07:39:27.890" v="115" actId="26606"/>
          <ac:spMkLst>
            <pc:docMk/>
            <pc:sldMk cId="1982670525" sldId="274"/>
            <ac:spMk id="51" creationId="{F5569EEC-E12F-4856-B407-02B2813A4AA5}"/>
          </ac:spMkLst>
        </pc:spChg>
        <pc:spChg chg="add del">
          <ac:chgData name="김소희" userId="292a1162-0793-4577-a94d-2dae0dfa5995" providerId="ADAL" clId="{0FCCC188-AAE5-4E7B-9D03-247A687AEAF8}" dt="2022-11-13T07:39:27.890" v="115" actId="26606"/>
          <ac:spMkLst>
            <pc:docMk/>
            <pc:sldMk cId="1982670525" sldId="274"/>
            <ac:spMk id="53" creationId="{CF860788-3A6A-45A3-B3F1-06F159665603}"/>
          </ac:spMkLst>
        </pc:spChg>
        <pc:spChg chg="add del">
          <ac:chgData name="김소희" userId="292a1162-0793-4577-a94d-2dae0dfa5995" providerId="ADAL" clId="{0FCCC188-AAE5-4E7B-9D03-247A687AEAF8}" dt="2022-11-13T07:39:27.890" v="115" actId="26606"/>
          <ac:spMkLst>
            <pc:docMk/>
            <pc:sldMk cId="1982670525" sldId="274"/>
            <ac:spMk id="55" creationId="{DF1E3393-B852-4883-B778-ED3525112942}"/>
          </ac:spMkLst>
        </pc:spChg>
        <pc:spChg chg="add del">
          <ac:chgData name="김소희" userId="292a1162-0793-4577-a94d-2dae0dfa5995" providerId="ADAL" clId="{0FCCC188-AAE5-4E7B-9D03-247A687AEAF8}" dt="2022-11-13T07:39:27.890" v="115" actId="26606"/>
          <ac:spMkLst>
            <pc:docMk/>
            <pc:sldMk cId="1982670525" sldId="274"/>
            <ac:spMk id="57" creationId="{39853D09-4205-4CC7-83EB-288E886AC9E4}"/>
          </ac:spMkLst>
        </pc:spChg>
        <pc:spChg chg="add del">
          <ac:chgData name="김소희" userId="292a1162-0793-4577-a94d-2dae0dfa5995" providerId="ADAL" clId="{0FCCC188-AAE5-4E7B-9D03-247A687AEAF8}" dt="2022-11-13T07:39:27.890" v="115" actId="26606"/>
          <ac:spMkLst>
            <pc:docMk/>
            <pc:sldMk cId="1982670525" sldId="274"/>
            <ac:spMk id="59" creationId="{0D040B79-3E73-4A31-840D-D6B9C9FDFC46}"/>
          </ac:spMkLst>
        </pc:spChg>
        <pc:spChg chg="add del">
          <ac:chgData name="김소희" userId="292a1162-0793-4577-a94d-2dae0dfa5995" providerId="ADAL" clId="{0FCCC188-AAE5-4E7B-9D03-247A687AEAF8}" dt="2022-11-13T07:39:27.890" v="115" actId="26606"/>
          <ac:spMkLst>
            <pc:docMk/>
            <pc:sldMk cId="1982670525" sldId="274"/>
            <ac:spMk id="61" creationId="{156C6AE5-3F8B-42AC-9EA4-1B686A11E93F}"/>
          </ac:spMkLst>
        </pc:spChg>
        <pc:spChg chg="add del">
          <ac:chgData name="김소희" userId="292a1162-0793-4577-a94d-2dae0dfa5995" providerId="ADAL" clId="{0FCCC188-AAE5-4E7B-9D03-247A687AEAF8}" dt="2022-11-13T07:39:22.455" v="113" actId="26606"/>
          <ac:spMkLst>
            <pc:docMk/>
            <pc:sldMk cId="1982670525" sldId="274"/>
            <ac:spMk id="63" creationId="{F0DCC097-1DB8-4B6D-85D0-6FBA0E1CA4BA}"/>
          </ac:spMkLst>
        </pc:spChg>
        <pc:spChg chg="add del">
          <ac:chgData name="김소희" userId="292a1162-0793-4577-a94d-2dae0dfa5995" providerId="ADAL" clId="{0FCCC188-AAE5-4E7B-9D03-247A687AEAF8}" dt="2022-11-13T07:39:22.455" v="113" actId="26606"/>
          <ac:spMkLst>
            <pc:docMk/>
            <pc:sldMk cId="1982670525" sldId="274"/>
            <ac:spMk id="64" creationId="{E0B58608-23C8-4441-994D-C6823EEE1DB7}"/>
          </ac:spMkLst>
        </pc:spChg>
        <pc:spChg chg="add del">
          <ac:chgData name="김소희" userId="292a1162-0793-4577-a94d-2dae0dfa5995" providerId="ADAL" clId="{0FCCC188-AAE5-4E7B-9D03-247A687AEAF8}" dt="2022-11-13T07:39:27.890" v="115" actId="26606"/>
          <ac:spMkLst>
            <pc:docMk/>
            <pc:sldMk cId="1982670525" sldId="274"/>
            <ac:spMk id="65" creationId="{2B577FF9-3543-4875-815D-3D87BD8A2002}"/>
          </ac:spMkLst>
        </pc:spChg>
        <pc:spChg chg="add del">
          <ac:chgData name="김소희" userId="292a1162-0793-4577-a94d-2dae0dfa5995" providerId="ADAL" clId="{0FCCC188-AAE5-4E7B-9D03-247A687AEAF8}" dt="2022-11-13T07:37:41.800" v="71" actId="26606"/>
          <ac:spMkLst>
            <pc:docMk/>
            <pc:sldMk cId="1982670525" sldId="274"/>
            <ac:spMk id="66" creationId="{3E443FD7-A66B-4AA0-872D-B088B9BC5F17}"/>
          </ac:spMkLst>
        </pc:spChg>
        <pc:spChg chg="add del">
          <ac:chgData name="김소희" userId="292a1162-0793-4577-a94d-2dae0dfa5995" providerId="ADAL" clId="{0FCCC188-AAE5-4E7B-9D03-247A687AEAF8}" dt="2022-11-13T07:39:27.890" v="115" actId="26606"/>
          <ac:spMkLst>
            <pc:docMk/>
            <pc:sldMk cId="1982670525" sldId="274"/>
            <ac:spMk id="67" creationId="{F5569EEC-E12F-4856-B407-02B2813A4AA5}"/>
          </ac:spMkLst>
        </pc:spChg>
        <pc:spChg chg="add del">
          <ac:chgData name="김소희" userId="292a1162-0793-4577-a94d-2dae0dfa5995" providerId="ADAL" clId="{0FCCC188-AAE5-4E7B-9D03-247A687AEAF8}" dt="2022-11-13T07:37:41.800" v="71" actId="26606"/>
          <ac:spMkLst>
            <pc:docMk/>
            <pc:sldMk cId="1982670525" sldId="274"/>
            <ac:spMk id="68" creationId="{C04BE0EF-3561-49B4-9A29-F283168A91C7}"/>
          </ac:spMkLst>
        </pc:spChg>
        <pc:spChg chg="add del">
          <ac:chgData name="김소희" userId="292a1162-0793-4577-a94d-2dae0dfa5995" providerId="ADAL" clId="{0FCCC188-AAE5-4E7B-9D03-247A687AEAF8}" dt="2022-11-13T07:39:21.505" v="112" actId="26606"/>
          <ac:spMkLst>
            <pc:docMk/>
            <pc:sldMk cId="1982670525" sldId="274"/>
            <ac:spMk id="69" creationId="{129579E8-8FA2-4D2F-A8F9-7EF7C959431C}"/>
          </ac:spMkLst>
        </pc:spChg>
        <pc:spChg chg="add del">
          <ac:chgData name="김소희" userId="292a1162-0793-4577-a94d-2dae0dfa5995" providerId="ADAL" clId="{0FCCC188-AAE5-4E7B-9D03-247A687AEAF8}" dt="2022-11-13T07:39:27.890" v="115" actId="26606"/>
          <ac:spMkLst>
            <pc:docMk/>
            <pc:sldMk cId="1982670525" sldId="274"/>
            <ac:spMk id="70" creationId="{CF860788-3A6A-45A3-B3F1-06F159665603}"/>
          </ac:spMkLst>
        </pc:spChg>
        <pc:spChg chg="add del">
          <ac:chgData name="김소희" userId="292a1162-0793-4577-a94d-2dae0dfa5995" providerId="ADAL" clId="{0FCCC188-AAE5-4E7B-9D03-247A687AEAF8}" dt="2022-11-13T07:39:27.890" v="115" actId="26606"/>
          <ac:spMkLst>
            <pc:docMk/>
            <pc:sldMk cId="1982670525" sldId="274"/>
            <ac:spMk id="72" creationId="{DF1E3393-B852-4883-B778-ED3525112942}"/>
          </ac:spMkLst>
        </pc:spChg>
        <pc:spChg chg="add del">
          <ac:chgData name="김소희" userId="292a1162-0793-4577-a94d-2dae0dfa5995" providerId="ADAL" clId="{0FCCC188-AAE5-4E7B-9D03-247A687AEAF8}" dt="2022-11-13T07:39:27.890" v="115" actId="26606"/>
          <ac:spMkLst>
            <pc:docMk/>
            <pc:sldMk cId="1982670525" sldId="274"/>
            <ac:spMk id="73" creationId="{0D040B79-3E73-4A31-840D-D6B9C9FDFC46}"/>
          </ac:spMkLst>
        </pc:spChg>
        <pc:spChg chg="add del">
          <ac:chgData name="김소희" userId="292a1162-0793-4577-a94d-2dae0dfa5995" providerId="ADAL" clId="{0FCCC188-AAE5-4E7B-9D03-247A687AEAF8}" dt="2022-11-13T07:39:27.890" v="115" actId="26606"/>
          <ac:spMkLst>
            <pc:docMk/>
            <pc:sldMk cId="1982670525" sldId="274"/>
            <ac:spMk id="74" creationId="{39853D09-4205-4CC7-83EB-288E886AC9E4}"/>
          </ac:spMkLst>
        </pc:spChg>
        <pc:spChg chg="add del">
          <ac:chgData name="김소희" userId="292a1162-0793-4577-a94d-2dae0dfa5995" providerId="ADAL" clId="{0FCCC188-AAE5-4E7B-9D03-247A687AEAF8}" dt="2022-11-13T07:39:11.602" v="111" actId="26606"/>
          <ac:spMkLst>
            <pc:docMk/>
            <pc:sldMk cId="1982670525" sldId="274"/>
            <ac:spMk id="75" creationId="{EB270761-CC40-4F3F-A916-7E3BC3989348}"/>
          </ac:spMkLst>
        </pc:spChg>
        <pc:spChg chg="add del">
          <ac:chgData name="김소희" userId="292a1162-0793-4577-a94d-2dae0dfa5995" providerId="ADAL" clId="{0FCCC188-AAE5-4E7B-9D03-247A687AEAF8}" dt="2022-11-13T07:39:11.602" v="111" actId="26606"/>
          <ac:spMkLst>
            <pc:docMk/>
            <pc:sldMk cId="1982670525" sldId="274"/>
            <ac:spMk id="76" creationId="{A2555B16-BE1D-4C33-A27C-FF0671B6C94C}"/>
          </ac:spMkLst>
        </pc:spChg>
        <pc:spChg chg="add del">
          <ac:chgData name="김소희" userId="292a1162-0793-4577-a94d-2dae0dfa5995" providerId="ADAL" clId="{0FCCC188-AAE5-4E7B-9D03-247A687AEAF8}" dt="2022-11-13T07:39:27.890" v="115" actId="26606"/>
          <ac:spMkLst>
            <pc:docMk/>
            <pc:sldMk cId="1982670525" sldId="274"/>
            <ac:spMk id="77" creationId="{156C6AE5-3F8B-42AC-9EA4-1B686A11E93F}"/>
          </ac:spMkLst>
        </pc:spChg>
        <pc:spChg chg="add del">
          <ac:chgData name="김소희" userId="292a1162-0793-4577-a94d-2dae0dfa5995" providerId="ADAL" clId="{0FCCC188-AAE5-4E7B-9D03-247A687AEAF8}" dt="2022-11-13T07:38:04.376" v="75" actId="26606"/>
          <ac:spMkLst>
            <pc:docMk/>
            <pc:sldMk cId="1982670525" sldId="274"/>
            <ac:spMk id="78" creationId="{0E91F5CA-B392-444C-88E3-BF5BAAEBDEB0}"/>
          </ac:spMkLst>
        </pc:spChg>
        <pc:spChg chg="add del">
          <ac:chgData name="김소희" userId="292a1162-0793-4577-a94d-2dae0dfa5995" providerId="ADAL" clId="{0FCCC188-AAE5-4E7B-9D03-247A687AEAF8}" dt="2022-11-13T07:39:11.577" v="110" actId="26606"/>
          <ac:spMkLst>
            <pc:docMk/>
            <pc:sldMk cId="1982670525" sldId="274"/>
            <ac:spMk id="79" creationId="{02FE0FA2-B10C-4B9F-B9CC-E5D9AD400454}"/>
          </ac:spMkLst>
        </pc:spChg>
        <pc:spChg chg="add del">
          <ac:chgData name="김소희" userId="292a1162-0793-4577-a94d-2dae0dfa5995" providerId="ADAL" clId="{0FCCC188-AAE5-4E7B-9D03-247A687AEAF8}" dt="2022-11-13T07:38:04.376" v="75" actId="26606"/>
          <ac:spMkLst>
            <pc:docMk/>
            <pc:sldMk cId="1982670525" sldId="274"/>
            <ac:spMk id="80" creationId="{DFCA2118-59A2-4310-A4B2-F2CBA821E842}"/>
          </ac:spMkLst>
        </pc:spChg>
        <pc:spChg chg="add del">
          <ac:chgData name="김소희" userId="292a1162-0793-4577-a94d-2dae0dfa5995" providerId="ADAL" clId="{0FCCC188-AAE5-4E7B-9D03-247A687AEAF8}" dt="2022-11-13T07:39:11.577" v="110" actId="26606"/>
          <ac:spMkLst>
            <pc:docMk/>
            <pc:sldMk cId="1982670525" sldId="274"/>
            <ac:spMk id="81" creationId="{65C9D962-F904-4553-A140-500CF3EFC58A}"/>
          </ac:spMkLst>
        </pc:spChg>
        <pc:spChg chg="add del">
          <ac:chgData name="김소희" userId="292a1162-0793-4577-a94d-2dae0dfa5995" providerId="ADAL" clId="{0FCCC188-AAE5-4E7B-9D03-247A687AEAF8}" dt="2022-11-13T07:38:06.611" v="77" actId="26606"/>
          <ac:spMkLst>
            <pc:docMk/>
            <pc:sldMk cId="1982670525" sldId="274"/>
            <ac:spMk id="82" creationId="{DEB62645-D4DA-4E99-8344-B1536F63D108}"/>
          </ac:spMkLst>
        </pc:spChg>
        <pc:spChg chg="add del">
          <ac:chgData name="김소희" userId="292a1162-0793-4577-a94d-2dae0dfa5995" providerId="ADAL" clId="{0FCCC188-AAE5-4E7B-9D03-247A687AEAF8}" dt="2022-11-13T07:38:06.611" v="77" actId="26606"/>
          <ac:spMkLst>
            <pc:docMk/>
            <pc:sldMk cId="1982670525" sldId="274"/>
            <ac:spMk id="83" creationId="{E914257E-1E2A-4AC7-89EC-1FB65C9C0A0D}"/>
          </ac:spMkLst>
        </pc:spChg>
        <pc:spChg chg="add del">
          <ac:chgData name="김소희" userId="292a1162-0793-4577-a94d-2dae0dfa5995" providerId="ADAL" clId="{0FCCC188-AAE5-4E7B-9D03-247A687AEAF8}" dt="2022-11-13T07:38:06.611" v="77" actId="26606"/>
          <ac:spMkLst>
            <pc:docMk/>
            <pc:sldMk cId="1982670525" sldId="274"/>
            <ac:spMk id="84" creationId="{03E1C8F1-97F5-489C-8308-958F09657254}"/>
          </ac:spMkLst>
        </pc:spChg>
        <pc:spChg chg="add del">
          <ac:chgData name="김소희" userId="292a1162-0793-4577-a94d-2dae0dfa5995" providerId="ADAL" clId="{0FCCC188-AAE5-4E7B-9D03-247A687AEAF8}" dt="2022-11-13T07:39:11.577" v="110" actId="26606"/>
          <ac:spMkLst>
            <pc:docMk/>
            <pc:sldMk cId="1982670525" sldId="274"/>
            <ac:spMk id="85" creationId="{3389D0BC-BA1D-4360-88F9-D9ECCBDAB50E}"/>
          </ac:spMkLst>
        </pc:spChg>
        <pc:spChg chg="add del">
          <ac:chgData name="김소희" userId="292a1162-0793-4577-a94d-2dae0dfa5995" providerId="ADAL" clId="{0FCCC188-AAE5-4E7B-9D03-247A687AEAF8}" dt="2022-11-13T07:38:09.627" v="79" actId="26606"/>
          <ac:spMkLst>
            <pc:docMk/>
            <pc:sldMk cId="1982670525" sldId="274"/>
            <ac:spMk id="86" creationId="{407C9FC5-0C1E-42A8-97E6-F940775A0575}"/>
          </ac:spMkLst>
        </pc:spChg>
        <pc:spChg chg="add del">
          <ac:chgData name="김소희" userId="292a1162-0793-4577-a94d-2dae0dfa5995" providerId="ADAL" clId="{0FCCC188-AAE5-4E7B-9D03-247A687AEAF8}" dt="2022-11-13T07:38:09.627" v="79" actId="26606"/>
          <ac:spMkLst>
            <pc:docMk/>
            <pc:sldMk cId="1982670525" sldId="274"/>
            <ac:spMk id="87" creationId="{9EE371B4-A1D9-4EFE-8FE1-000495831EFA}"/>
          </ac:spMkLst>
        </pc:spChg>
        <pc:spChg chg="add del">
          <ac:chgData name="김소희" userId="292a1162-0793-4577-a94d-2dae0dfa5995" providerId="ADAL" clId="{0FCCC188-AAE5-4E7B-9D03-247A687AEAF8}" dt="2022-11-13T07:38:09.627" v="79" actId="26606"/>
          <ac:spMkLst>
            <pc:docMk/>
            <pc:sldMk cId="1982670525" sldId="274"/>
            <ac:spMk id="88" creationId="{2E19C174-9C7C-461E-970B-432019901562}"/>
          </ac:spMkLst>
        </pc:spChg>
        <pc:spChg chg="add del">
          <ac:chgData name="김소희" userId="292a1162-0793-4577-a94d-2dae0dfa5995" providerId="ADAL" clId="{0FCCC188-AAE5-4E7B-9D03-247A687AEAF8}" dt="2022-11-13T07:38:10.309" v="81" actId="26606"/>
          <ac:spMkLst>
            <pc:docMk/>
            <pc:sldMk cId="1982670525" sldId="274"/>
            <ac:spMk id="90" creationId="{F269BDC9-F5DC-4A16-9583-2F8CE418465E}"/>
          </ac:spMkLst>
        </pc:spChg>
        <pc:spChg chg="add del">
          <ac:chgData name="김소희" userId="292a1162-0793-4577-a94d-2dae0dfa5995" providerId="ADAL" clId="{0FCCC188-AAE5-4E7B-9D03-247A687AEAF8}" dt="2022-11-13T07:38:10.309" v="81" actId="26606"/>
          <ac:spMkLst>
            <pc:docMk/>
            <pc:sldMk cId="1982670525" sldId="274"/>
            <ac:spMk id="91" creationId="{903CE7F4-D1BB-4A5B-8E96-915177640385}"/>
          </ac:spMkLst>
        </pc:spChg>
        <pc:grpChg chg="add del">
          <ac:chgData name="김소희" userId="292a1162-0793-4577-a94d-2dae0dfa5995" providerId="ADAL" clId="{0FCCC188-AAE5-4E7B-9D03-247A687AEAF8}" dt="2022-11-13T07:35:02.039" v="21" actId="26606"/>
          <ac:grpSpMkLst>
            <pc:docMk/>
            <pc:sldMk cId="1982670525" sldId="274"/>
            <ac:grpSpMk id="32" creationId="{E9B930FD-8671-4C4C-ADCF-73AC1D0CD417}"/>
          </ac:grpSpMkLst>
        </pc:grpChg>
        <pc:grpChg chg="add del">
          <ac:chgData name="김소희" userId="292a1162-0793-4577-a94d-2dae0dfa5995" providerId="ADAL" clId="{0FCCC188-AAE5-4E7B-9D03-247A687AEAF8}" dt="2022-11-13T07:35:02.039" v="21" actId="26606"/>
          <ac:grpSpMkLst>
            <pc:docMk/>
            <pc:sldMk cId="1982670525" sldId="274"/>
            <ac:grpSpMk id="33" creationId="{383C2651-AE0C-4AE4-8725-E2F9414FE219}"/>
          </ac:grpSpMkLst>
        </pc:grpChg>
        <pc:grpChg chg="add del">
          <ac:chgData name="김소희" userId="292a1162-0793-4577-a94d-2dae0dfa5995" providerId="ADAL" clId="{0FCCC188-AAE5-4E7B-9D03-247A687AEAF8}" dt="2022-11-13T07:39:21.505" v="112" actId="26606"/>
          <ac:grpSpMkLst>
            <pc:docMk/>
            <pc:sldMk cId="1982670525" sldId="274"/>
            <ac:grpSpMk id="71" creationId="{3FEB7750-5E3F-43E4-B0BB-6614A165F8F7}"/>
          </ac:grpSpMkLst>
        </pc:grpChg>
        <pc:picChg chg="del">
          <ac:chgData name="김소희" userId="292a1162-0793-4577-a94d-2dae0dfa5995" providerId="ADAL" clId="{0FCCC188-AAE5-4E7B-9D03-247A687AEAF8}" dt="2022-11-13T07:33:17.678" v="3" actId="478"/>
          <ac:picMkLst>
            <pc:docMk/>
            <pc:sldMk cId="1982670525" sldId="274"/>
            <ac:picMk id="6" creationId="{236FB89D-0BF3-B072-C09C-9F270CBF1FF1}"/>
          </ac:picMkLst>
        </pc:picChg>
        <pc:picChg chg="add del mod">
          <ac:chgData name="김소희" userId="292a1162-0793-4577-a94d-2dae0dfa5995" providerId="ADAL" clId="{0FCCC188-AAE5-4E7B-9D03-247A687AEAF8}" dt="2022-11-13T07:33:26.640" v="6" actId="21"/>
          <ac:picMkLst>
            <pc:docMk/>
            <pc:sldMk cId="1982670525" sldId="274"/>
            <ac:picMk id="7" creationId="{5FD1B534-A7A1-8621-1454-266243A70982}"/>
          </ac:picMkLst>
        </pc:picChg>
        <pc:picChg chg="add mod">
          <ac:chgData name="김소희" userId="292a1162-0793-4577-a94d-2dae0dfa5995" providerId="ADAL" clId="{0FCCC188-AAE5-4E7B-9D03-247A687AEAF8}" dt="2022-11-22T01:55:41.465" v="10712" actId="14100"/>
          <ac:picMkLst>
            <pc:docMk/>
            <pc:sldMk cId="1982670525" sldId="274"/>
            <ac:picMk id="18" creationId="{798F5A62-847B-C6F4-D089-ABF92374DCB1}"/>
          </ac:picMkLst>
        </pc:picChg>
      </pc:sldChg>
      <pc:sldChg chg="setBg">
        <pc:chgData name="김소희" userId="292a1162-0793-4577-a94d-2dae0dfa5995" providerId="ADAL" clId="{0FCCC188-AAE5-4E7B-9D03-247A687AEAF8}" dt="2022-11-21T11:54:47.565" v="9943"/>
        <pc:sldMkLst>
          <pc:docMk/>
          <pc:sldMk cId="3441429520" sldId="288"/>
        </pc:sldMkLst>
      </pc:sldChg>
      <pc:sldChg chg="del mod modShow">
        <pc:chgData name="김소희" userId="292a1162-0793-4577-a94d-2dae0dfa5995" providerId="ADAL" clId="{0FCCC188-AAE5-4E7B-9D03-247A687AEAF8}" dt="2022-11-20T12:03:55.699" v="2394" actId="47"/>
        <pc:sldMkLst>
          <pc:docMk/>
          <pc:sldMk cId="2361088389" sldId="289"/>
        </pc:sldMkLst>
      </pc:sldChg>
      <pc:sldChg chg="del mod modShow">
        <pc:chgData name="김소희" userId="292a1162-0793-4577-a94d-2dae0dfa5995" providerId="ADAL" clId="{0FCCC188-AAE5-4E7B-9D03-247A687AEAF8}" dt="2022-11-20T12:03:55.699" v="2394" actId="47"/>
        <pc:sldMkLst>
          <pc:docMk/>
          <pc:sldMk cId="571996751" sldId="290"/>
        </pc:sldMkLst>
      </pc:sldChg>
      <pc:sldChg chg="del mod modShow">
        <pc:chgData name="김소희" userId="292a1162-0793-4577-a94d-2dae0dfa5995" providerId="ADAL" clId="{0FCCC188-AAE5-4E7B-9D03-247A687AEAF8}" dt="2022-11-20T14:12:32.820" v="5573" actId="47"/>
        <pc:sldMkLst>
          <pc:docMk/>
          <pc:sldMk cId="977882044" sldId="291"/>
        </pc:sldMkLst>
      </pc:sldChg>
      <pc:sldChg chg="del mod modShow">
        <pc:chgData name="김소희" userId="292a1162-0793-4577-a94d-2dae0dfa5995" providerId="ADAL" clId="{0FCCC188-AAE5-4E7B-9D03-247A687AEAF8}" dt="2022-11-20T12:04:01.480" v="2395" actId="47"/>
        <pc:sldMkLst>
          <pc:docMk/>
          <pc:sldMk cId="1538629567" sldId="292"/>
        </pc:sldMkLst>
      </pc:sldChg>
      <pc:sldChg chg="del mod modShow">
        <pc:chgData name="김소희" userId="292a1162-0793-4577-a94d-2dae0dfa5995" providerId="ADAL" clId="{0FCCC188-AAE5-4E7B-9D03-247A687AEAF8}" dt="2022-11-20T12:03:55.699" v="2394" actId="47"/>
        <pc:sldMkLst>
          <pc:docMk/>
          <pc:sldMk cId="2488080678" sldId="293"/>
        </pc:sldMkLst>
      </pc:sldChg>
      <pc:sldChg chg="del mod modShow">
        <pc:chgData name="김소희" userId="292a1162-0793-4577-a94d-2dae0dfa5995" providerId="ADAL" clId="{0FCCC188-AAE5-4E7B-9D03-247A687AEAF8}" dt="2022-11-20T14:12:37.357" v="5574" actId="47"/>
        <pc:sldMkLst>
          <pc:docMk/>
          <pc:sldMk cId="767962921" sldId="294"/>
        </pc:sldMkLst>
      </pc:sldChg>
      <pc:sldChg chg="addSp delSp modSp add del mod modNotesTx">
        <pc:chgData name="김소희" userId="292a1162-0793-4577-a94d-2dae0dfa5995" providerId="ADAL" clId="{0FCCC188-AAE5-4E7B-9D03-247A687AEAF8}" dt="2022-11-20T12:12:47.435" v="2672" actId="2696"/>
        <pc:sldMkLst>
          <pc:docMk/>
          <pc:sldMk cId="322202120" sldId="295"/>
        </pc:sldMkLst>
        <pc:spChg chg="mod">
          <ac:chgData name="김소희" userId="292a1162-0793-4577-a94d-2dae0dfa5995" providerId="ADAL" clId="{0FCCC188-AAE5-4E7B-9D03-247A687AEAF8}" dt="2022-11-15T08:47:25.296" v="1481"/>
          <ac:spMkLst>
            <pc:docMk/>
            <pc:sldMk cId="322202120" sldId="295"/>
            <ac:spMk id="2" creationId="{5C386871-B092-6B43-A8DA-B84A6CCCC7F5}"/>
          </ac:spMkLst>
        </pc:spChg>
        <pc:spChg chg="del mod">
          <ac:chgData name="김소희" userId="292a1162-0793-4577-a94d-2dae0dfa5995" providerId="ADAL" clId="{0FCCC188-AAE5-4E7B-9D03-247A687AEAF8}" dt="2022-11-15T08:52:11.222" v="1545" actId="21"/>
          <ac:spMkLst>
            <pc:docMk/>
            <pc:sldMk cId="322202120" sldId="295"/>
            <ac:spMk id="3" creationId="{19DDEBB9-9B32-6A52-0775-C6544B15B22A}"/>
          </ac:spMkLst>
        </pc:spChg>
        <pc:spChg chg="del">
          <ac:chgData name="김소희" userId="292a1162-0793-4577-a94d-2dae0dfa5995" providerId="ADAL" clId="{0FCCC188-AAE5-4E7B-9D03-247A687AEAF8}" dt="2022-11-15T07:30:25.834" v="223" actId="478"/>
          <ac:spMkLst>
            <pc:docMk/>
            <pc:sldMk cId="322202120" sldId="295"/>
            <ac:spMk id="6" creationId="{2188782E-44BF-062E-224B-C021A5C826FC}"/>
          </ac:spMkLst>
        </pc:spChg>
        <pc:spChg chg="add mod">
          <ac:chgData name="김소희" userId="292a1162-0793-4577-a94d-2dae0dfa5995" providerId="ADAL" clId="{0FCCC188-AAE5-4E7B-9D03-247A687AEAF8}" dt="2022-11-20T11:42:16.339" v="1812" actId="1076"/>
          <ac:spMkLst>
            <pc:docMk/>
            <pc:sldMk cId="322202120" sldId="295"/>
            <ac:spMk id="7" creationId="{1177B01E-0295-5594-3175-9D4FE2E677F6}"/>
          </ac:spMkLst>
        </pc:spChg>
        <pc:spChg chg="add del mod">
          <ac:chgData name="김소희" userId="292a1162-0793-4577-a94d-2dae0dfa5995" providerId="ADAL" clId="{0FCCC188-AAE5-4E7B-9D03-247A687AEAF8}" dt="2022-11-15T08:53:12.319" v="1556" actId="21"/>
          <ac:spMkLst>
            <pc:docMk/>
            <pc:sldMk cId="322202120" sldId="295"/>
            <ac:spMk id="10" creationId="{B8365A26-E7DC-4EE3-F9A4-7B79944818DF}"/>
          </ac:spMkLst>
        </pc:spChg>
        <pc:picChg chg="add mod">
          <ac:chgData name="김소희" userId="292a1162-0793-4577-a94d-2dae0dfa5995" providerId="ADAL" clId="{0FCCC188-AAE5-4E7B-9D03-247A687AEAF8}" dt="2022-11-20T11:41:53.577" v="1806" actId="1076"/>
          <ac:picMkLst>
            <pc:docMk/>
            <pc:sldMk cId="322202120" sldId="295"/>
            <ac:picMk id="4" creationId="{3080932C-3EB7-D10E-2C71-F477B7744A41}"/>
          </ac:picMkLst>
        </pc:picChg>
        <pc:picChg chg="add del mod">
          <ac:chgData name="김소희" userId="292a1162-0793-4577-a94d-2dae0dfa5995" providerId="ADAL" clId="{0FCCC188-AAE5-4E7B-9D03-247A687AEAF8}" dt="2022-11-20T11:41:49.710" v="1805" actId="478"/>
          <ac:picMkLst>
            <pc:docMk/>
            <pc:sldMk cId="322202120" sldId="295"/>
            <ac:picMk id="5" creationId="{5DC7F2BD-6045-A74B-DC54-63296F60336C}"/>
          </ac:picMkLst>
        </pc:picChg>
        <pc:picChg chg="add mod">
          <ac:chgData name="김소희" userId="292a1162-0793-4577-a94d-2dae0dfa5995" providerId="ADAL" clId="{0FCCC188-AAE5-4E7B-9D03-247A687AEAF8}" dt="2022-11-20T12:10:22.457" v="2463" actId="1076"/>
          <ac:picMkLst>
            <pc:docMk/>
            <pc:sldMk cId="322202120" sldId="295"/>
            <ac:picMk id="8" creationId="{4904A64D-6D49-12D9-4A43-58BB0F27D0AD}"/>
          </ac:picMkLst>
        </pc:picChg>
        <pc:picChg chg="add del mod">
          <ac:chgData name="김소희" userId="292a1162-0793-4577-a94d-2dae0dfa5995" providerId="ADAL" clId="{0FCCC188-AAE5-4E7B-9D03-247A687AEAF8}" dt="2022-11-20T11:42:13.135" v="1810" actId="478"/>
          <ac:picMkLst>
            <pc:docMk/>
            <pc:sldMk cId="322202120" sldId="295"/>
            <ac:picMk id="9" creationId="{48AAFEBF-793C-AA8C-EC6B-D1DC4A1AE6A6}"/>
          </ac:picMkLst>
        </pc:picChg>
      </pc:sldChg>
      <pc:sldChg chg="del">
        <pc:chgData name="김소희" userId="292a1162-0793-4577-a94d-2dae0dfa5995" providerId="ADAL" clId="{0FCCC188-AAE5-4E7B-9D03-247A687AEAF8}" dt="2022-11-13T07:42:14.232" v="148" actId="2696"/>
        <pc:sldMkLst>
          <pc:docMk/>
          <pc:sldMk cId="3000278088" sldId="295"/>
        </pc:sldMkLst>
      </pc:sldChg>
      <pc:sldChg chg="addSp delSp modSp add mod modAnim modNotesTx">
        <pc:chgData name="김소희" userId="292a1162-0793-4577-a94d-2dae0dfa5995" providerId="ADAL" clId="{0FCCC188-AAE5-4E7B-9D03-247A687AEAF8}" dt="2022-11-22T02:27:50.680" v="10716" actId="14100"/>
        <pc:sldMkLst>
          <pc:docMk/>
          <pc:sldMk cId="1308601588" sldId="296"/>
        </pc:sldMkLst>
        <pc:spChg chg="mod">
          <ac:chgData name="김소희" userId="292a1162-0793-4577-a94d-2dae0dfa5995" providerId="ADAL" clId="{0FCCC188-AAE5-4E7B-9D03-247A687AEAF8}" dt="2022-11-15T08:03:45.275" v="959" actId="27636"/>
          <ac:spMkLst>
            <pc:docMk/>
            <pc:sldMk cId="1308601588" sldId="296"/>
            <ac:spMk id="2" creationId="{5C386871-B092-6B43-A8DA-B84A6CCCC7F5}"/>
          </ac:spMkLst>
        </pc:spChg>
        <pc:spChg chg="del">
          <ac:chgData name="김소희" userId="292a1162-0793-4577-a94d-2dae0dfa5995" providerId="ADAL" clId="{0FCCC188-AAE5-4E7B-9D03-247A687AEAF8}" dt="2022-11-15T07:53:11.782" v="642" actId="478"/>
          <ac:spMkLst>
            <pc:docMk/>
            <pc:sldMk cId="1308601588" sldId="296"/>
            <ac:spMk id="3" creationId="{19DDEBB9-9B32-6A52-0775-C6544B15B22A}"/>
          </ac:spMkLst>
        </pc:spChg>
        <pc:spChg chg="del">
          <ac:chgData name="김소희" userId="292a1162-0793-4577-a94d-2dae0dfa5995" providerId="ADAL" clId="{0FCCC188-AAE5-4E7B-9D03-247A687AEAF8}" dt="2022-11-15T07:53:12.523" v="643" actId="478"/>
          <ac:spMkLst>
            <pc:docMk/>
            <pc:sldMk cId="1308601588" sldId="296"/>
            <ac:spMk id="7" creationId="{1177B01E-0295-5594-3175-9D4FE2E677F6}"/>
          </ac:spMkLst>
        </pc:spChg>
        <pc:spChg chg="add mod">
          <ac:chgData name="김소희" userId="292a1162-0793-4577-a94d-2dae0dfa5995" providerId="ADAL" clId="{0FCCC188-AAE5-4E7B-9D03-247A687AEAF8}" dt="2022-11-21T17:35:02.635" v="10695" actId="2711"/>
          <ac:spMkLst>
            <pc:docMk/>
            <pc:sldMk cId="1308601588" sldId="296"/>
            <ac:spMk id="8" creationId="{CE498B08-7C42-5871-01D3-4A4ECFE9BB0F}"/>
          </ac:spMkLst>
        </pc:spChg>
        <pc:spChg chg="add mod">
          <ac:chgData name="김소희" userId="292a1162-0793-4577-a94d-2dae0dfa5995" providerId="ADAL" clId="{0FCCC188-AAE5-4E7B-9D03-247A687AEAF8}" dt="2022-11-21T17:35:02.635" v="10695" actId="2711"/>
          <ac:spMkLst>
            <pc:docMk/>
            <pc:sldMk cId="1308601588" sldId="296"/>
            <ac:spMk id="9" creationId="{D61602F5-8CDD-BD18-B6E8-E0AEAB238DAB}"/>
          </ac:spMkLst>
        </pc:spChg>
        <pc:spChg chg="mod">
          <ac:chgData name="김소희" userId="292a1162-0793-4577-a94d-2dae0dfa5995" providerId="ADAL" clId="{0FCCC188-AAE5-4E7B-9D03-247A687AEAF8}" dt="2022-11-21T17:35:02.635" v="10695" actId="2711"/>
          <ac:spMkLst>
            <pc:docMk/>
            <pc:sldMk cId="1308601588" sldId="296"/>
            <ac:spMk id="10" creationId="{B8365A26-E7DC-4EE3-F9A4-7B79944818DF}"/>
          </ac:spMkLst>
        </pc:spChg>
        <pc:spChg chg="add del mod">
          <ac:chgData name="김소희" userId="292a1162-0793-4577-a94d-2dae0dfa5995" providerId="ADAL" clId="{0FCCC188-AAE5-4E7B-9D03-247A687AEAF8}" dt="2022-11-20T12:33:22.658" v="2938" actId="478"/>
          <ac:spMkLst>
            <pc:docMk/>
            <pc:sldMk cId="1308601588" sldId="296"/>
            <ac:spMk id="11" creationId="{E52641B5-3B20-1A7B-4E2A-CB0D04B45E0D}"/>
          </ac:spMkLst>
        </pc:spChg>
        <pc:spChg chg="add del mod">
          <ac:chgData name="김소희" userId="292a1162-0793-4577-a94d-2dae0dfa5995" providerId="ADAL" clId="{0FCCC188-AAE5-4E7B-9D03-247A687AEAF8}" dt="2022-11-20T12:33:14.722" v="2934" actId="478"/>
          <ac:spMkLst>
            <pc:docMk/>
            <pc:sldMk cId="1308601588" sldId="296"/>
            <ac:spMk id="14" creationId="{65827A2E-2E32-FB06-67A4-F5D3F00ABE3C}"/>
          </ac:spMkLst>
        </pc:spChg>
        <pc:spChg chg="add mod">
          <ac:chgData name="김소희" userId="292a1162-0793-4577-a94d-2dae0dfa5995" providerId="ADAL" clId="{0FCCC188-AAE5-4E7B-9D03-247A687AEAF8}" dt="2022-11-21T17:35:02.635" v="10695" actId="2711"/>
          <ac:spMkLst>
            <pc:docMk/>
            <pc:sldMk cId="1308601588" sldId="296"/>
            <ac:spMk id="16" creationId="{1E77BE0B-6608-DBDE-F587-E081368BB65F}"/>
          </ac:spMkLst>
        </pc:spChg>
        <pc:spChg chg="add mod topLvl">
          <ac:chgData name="김소희" userId="292a1162-0793-4577-a94d-2dae0dfa5995" providerId="ADAL" clId="{0FCCC188-AAE5-4E7B-9D03-247A687AEAF8}" dt="2022-11-21T17:35:02.635" v="10695" actId="2711"/>
          <ac:spMkLst>
            <pc:docMk/>
            <pc:sldMk cId="1308601588" sldId="296"/>
            <ac:spMk id="19" creationId="{BC374FF2-5D5E-E8E9-8889-2791D0E5F7C1}"/>
          </ac:spMkLst>
        </pc:spChg>
        <pc:spChg chg="add mod topLvl">
          <ac:chgData name="김소희" userId="292a1162-0793-4577-a94d-2dae0dfa5995" providerId="ADAL" clId="{0FCCC188-AAE5-4E7B-9D03-247A687AEAF8}" dt="2022-11-21T17:35:02.635" v="10695" actId="2711"/>
          <ac:spMkLst>
            <pc:docMk/>
            <pc:sldMk cId="1308601588" sldId="296"/>
            <ac:spMk id="20" creationId="{0B89910D-3975-1F41-A39D-35D6D4079010}"/>
          </ac:spMkLst>
        </pc:spChg>
        <pc:spChg chg="add mod topLvl">
          <ac:chgData name="김소희" userId="292a1162-0793-4577-a94d-2dae0dfa5995" providerId="ADAL" clId="{0FCCC188-AAE5-4E7B-9D03-247A687AEAF8}" dt="2022-11-21T17:35:02.635" v="10695" actId="2711"/>
          <ac:spMkLst>
            <pc:docMk/>
            <pc:sldMk cId="1308601588" sldId="296"/>
            <ac:spMk id="24" creationId="{9073A495-69BD-733A-09B4-86CB7D262A64}"/>
          </ac:spMkLst>
        </pc:spChg>
        <pc:spChg chg="add mod topLvl">
          <ac:chgData name="김소희" userId="292a1162-0793-4577-a94d-2dae0dfa5995" providerId="ADAL" clId="{0FCCC188-AAE5-4E7B-9D03-247A687AEAF8}" dt="2022-11-21T17:35:02.635" v="10695" actId="2711"/>
          <ac:spMkLst>
            <pc:docMk/>
            <pc:sldMk cId="1308601588" sldId="296"/>
            <ac:spMk id="25" creationId="{03FD8FDC-78AF-66D9-602F-66A085B1BABD}"/>
          </ac:spMkLst>
        </pc:spChg>
        <pc:spChg chg="add mod topLvl">
          <ac:chgData name="김소희" userId="292a1162-0793-4577-a94d-2dae0dfa5995" providerId="ADAL" clId="{0FCCC188-AAE5-4E7B-9D03-247A687AEAF8}" dt="2022-11-21T17:35:02.635" v="10695" actId="2711"/>
          <ac:spMkLst>
            <pc:docMk/>
            <pc:sldMk cId="1308601588" sldId="296"/>
            <ac:spMk id="26" creationId="{B5B790C6-2B0E-9391-C32C-5226A0284F67}"/>
          </ac:spMkLst>
        </pc:spChg>
        <pc:spChg chg="add mod topLvl">
          <ac:chgData name="김소희" userId="292a1162-0793-4577-a94d-2dae0dfa5995" providerId="ADAL" clId="{0FCCC188-AAE5-4E7B-9D03-247A687AEAF8}" dt="2022-11-21T17:35:02.635" v="10695" actId="2711"/>
          <ac:spMkLst>
            <pc:docMk/>
            <pc:sldMk cId="1308601588" sldId="296"/>
            <ac:spMk id="27" creationId="{E05480F0-DED7-44F9-3BBF-A10137655A90}"/>
          </ac:spMkLst>
        </pc:spChg>
        <pc:spChg chg="add mod topLvl">
          <ac:chgData name="김소희" userId="292a1162-0793-4577-a94d-2dae0dfa5995" providerId="ADAL" clId="{0FCCC188-AAE5-4E7B-9D03-247A687AEAF8}" dt="2022-11-21T17:35:02.635" v="10695" actId="2711"/>
          <ac:spMkLst>
            <pc:docMk/>
            <pc:sldMk cId="1308601588" sldId="296"/>
            <ac:spMk id="34" creationId="{FC810C2A-0487-1936-BA85-A6209CBB153A}"/>
          </ac:spMkLst>
        </pc:spChg>
        <pc:spChg chg="add mod topLvl">
          <ac:chgData name="김소희" userId="292a1162-0793-4577-a94d-2dae0dfa5995" providerId="ADAL" clId="{0FCCC188-AAE5-4E7B-9D03-247A687AEAF8}" dt="2022-11-21T17:35:02.635" v="10695" actId="2711"/>
          <ac:spMkLst>
            <pc:docMk/>
            <pc:sldMk cId="1308601588" sldId="296"/>
            <ac:spMk id="38" creationId="{4ED109FB-A282-037A-40DE-D962B2D331FD}"/>
          </ac:spMkLst>
        </pc:spChg>
        <pc:spChg chg="add del mod">
          <ac:chgData name="김소희" userId="292a1162-0793-4577-a94d-2dae0dfa5995" providerId="ADAL" clId="{0FCCC188-AAE5-4E7B-9D03-247A687AEAF8}" dt="2022-11-20T12:56:14.605" v="3129"/>
          <ac:spMkLst>
            <pc:docMk/>
            <pc:sldMk cId="1308601588" sldId="296"/>
            <ac:spMk id="43" creationId="{232A5992-0D78-C27D-D175-A7157313BFB7}"/>
          </ac:spMkLst>
        </pc:spChg>
        <pc:spChg chg="add del mod">
          <ac:chgData name="김소희" userId="292a1162-0793-4577-a94d-2dae0dfa5995" providerId="ADAL" clId="{0FCCC188-AAE5-4E7B-9D03-247A687AEAF8}" dt="2022-11-20T13:36:21.263" v="4137" actId="21"/>
          <ac:spMkLst>
            <pc:docMk/>
            <pc:sldMk cId="1308601588" sldId="296"/>
            <ac:spMk id="55" creationId="{E22671DA-12F2-0DAC-F01A-AB5B5ABDD37B}"/>
          </ac:spMkLst>
        </pc:spChg>
        <pc:spChg chg="add mod">
          <ac:chgData name="김소희" userId="292a1162-0793-4577-a94d-2dae0dfa5995" providerId="ADAL" clId="{0FCCC188-AAE5-4E7B-9D03-247A687AEAF8}" dt="2022-11-22T02:27:50.680" v="10716" actId="14100"/>
          <ac:spMkLst>
            <pc:docMk/>
            <pc:sldMk cId="1308601588" sldId="296"/>
            <ac:spMk id="58" creationId="{F8F5608A-3B1B-A683-7675-E95AFF671987}"/>
          </ac:spMkLst>
        </pc:spChg>
        <pc:spChg chg="add mod">
          <ac:chgData name="김소희" userId="292a1162-0793-4577-a94d-2dae0dfa5995" providerId="ADAL" clId="{0FCCC188-AAE5-4E7B-9D03-247A687AEAF8}" dt="2022-11-21T10:49:22.626" v="8231" actId="207"/>
          <ac:spMkLst>
            <pc:docMk/>
            <pc:sldMk cId="1308601588" sldId="296"/>
            <ac:spMk id="59" creationId="{9672B657-8013-BE77-8EFC-F196EB3D52D0}"/>
          </ac:spMkLst>
        </pc:spChg>
        <pc:grpChg chg="add mod">
          <ac:chgData name="김소희" userId="292a1162-0793-4577-a94d-2dae0dfa5995" providerId="ADAL" clId="{0FCCC188-AAE5-4E7B-9D03-247A687AEAF8}" dt="2022-11-20T13:29:57.903" v="3878" actId="1076"/>
          <ac:grpSpMkLst>
            <pc:docMk/>
            <pc:sldMk cId="1308601588" sldId="296"/>
            <ac:grpSpMk id="12" creationId="{0F5A39A5-0F21-8EB6-ECAE-20923F594252}"/>
          </ac:grpSpMkLst>
        </pc:grpChg>
        <pc:grpChg chg="add mod">
          <ac:chgData name="김소희" userId="292a1162-0793-4577-a94d-2dae0dfa5995" providerId="ADAL" clId="{0FCCC188-AAE5-4E7B-9D03-247A687AEAF8}" dt="2022-11-20T13:29:57.903" v="3878" actId="1076"/>
          <ac:grpSpMkLst>
            <pc:docMk/>
            <pc:sldMk cId="1308601588" sldId="296"/>
            <ac:grpSpMk id="17" creationId="{67C932C5-E287-5FB6-4458-801D910444AF}"/>
          </ac:grpSpMkLst>
        </pc:grpChg>
        <pc:grpChg chg="add del mod">
          <ac:chgData name="김소희" userId="292a1162-0793-4577-a94d-2dae0dfa5995" providerId="ADAL" clId="{0FCCC188-AAE5-4E7B-9D03-247A687AEAF8}" dt="2022-11-20T13:53:18.014" v="4665" actId="165"/>
          <ac:grpSpMkLst>
            <pc:docMk/>
            <pc:sldMk cId="1308601588" sldId="296"/>
            <ac:grpSpMk id="57" creationId="{3FBCD504-C4BD-ACDB-7402-A38197DACE79}"/>
          </ac:grpSpMkLst>
        </pc:grpChg>
        <pc:picChg chg="add mod">
          <ac:chgData name="김소희" userId="292a1162-0793-4577-a94d-2dae0dfa5995" providerId="ADAL" clId="{0FCCC188-AAE5-4E7B-9D03-247A687AEAF8}" dt="2022-11-20T12:33:55.972" v="2979" actId="164"/>
          <ac:picMkLst>
            <pc:docMk/>
            <pc:sldMk cId="1308601588" sldId="296"/>
            <ac:picMk id="4" creationId="{7156C677-E2FE-B21F-64A9-06C17FB3C49E}"/>
          </ac:picMkLst>
        </pc:picChg>
        <pc:picChg chg="del">
          <ac:chgData name="김소희" userId="292a1162-0793-4577-a94d-2dae0dfa5995" providerId="ADAL" clId="{0FCCC188-AAE5-4E7B-9D03-247A687AEAF8}" dt="2022-11-15T07:53:13.276" v="645" actId="478"/>
          <ac:picMkLst>
            <pc:docMk/>
            <pc:sldMk cId="1308601588" sldId="296"/>
            <ac:picMk id="5" creationId="{5DC7F2BD-6045-A74B-DC54-63296F60336C}"/>
          </ac:picMkLst>
        </pc:picChg>
        <pc:picChg chg="add del mod">
          <ac:chgData name="김소희" userId="292a1162-0793-4577-a94d-2dae0dfa5995" providerId="ADAL" clId="{0FCCC188-AAE5-4E7B-9D03-247A687AEAF8}" dt="2022-11-20T12:32:43.868" v="2923" actId="478"/>
          <ac:picMkLst>
            <pc:docMk/>
            <pc:sldMk cId="1308601588" sldId="296"/>
            <ac:picMk id="6" creationId="{AB13F1D2-6628-718F-208E-78DDE9711BA8}"/>
          </ac:picMkLst>
        </pc:picChg>
        <pc:picChg chg="add mod">
          <ac:chgData name="김소희" userId="292a1162-0793-4577-a94d-2dae0dfa5995" providerId="ADAL" clId="{0FCCC188-AAE5-4E7B-9D03-247A687AEAF8}" dt="2022-11-20T12:33:58.894" v="2980" actId="164"/>
          <ac:picMkLst>
            <pc:docMk/>
            <pc:sldMk cId="1308601588" sldId="296"/>
            <ac:picMk id="7" creationId="{13278CC8-4AF9-44CE-82B6-057874E001FA}"/>
          </ac:picMkLst>
        </pc:picChg>
        <pc:picChg chg="del">
          <ac:chgData name="김소희" userId="292a1162-0793-4577-a94d-2dae0dfa5995" providerId="ADAL" clId="{0FCCC188-AAE5-4E7B-9D03-247A687AEAF8}" dt="2022-11-15T07:53:12.984" v="644" actId="478"/>
          <ac:picMkLst>
            <pc:docMk/>
            <pc:sldMk cId="1308601588" sldId="296"/>
            <ac:picMk id="9" creationId="{48AAFEBF-793C-AA8C-EC6B-D1DC4A1AE6A6}"/>
          </ac:picMkLst>
        </pc:picChg>
        <pc:picChg chg="add del mod">
          <ac:chgData name="김소희" userId="292a1162-0793-4577-a94d-2dae0dfa5995" providerId="ADAL" clId="{0FCCC188-AAE5-4E7B-9D03-247A687AEAF8}" dt="2022-11-20T12:33:01.596" v="2927" actId="478"/>
          <ac:picMkLst>
            <pc:docMk/>
            <pc:sldMk cId="1308601588" sldId="296"/>
            <ac:picMk id="13" creationId="{63EDFDF2-94A6-0BF5-C8FA-40F0ED006099}"/>
          </ac:picMkLst>
        </pc:picChg>
        <pc:picChg chg="add del mod">
          <ac:chgData name="김소희" userId="292a1162-0793-4577-a94d-2dae0dfa5995" providerId="ADAL" clId="{0FCCC188-AAE5-4E7B-9D03-247A687AEAF8}" dt="2022-11-20T12:56:05.599" v="3124" actId="478"/>
          <ac:picMkLst>
            <pc:docMk/>
            <pc:sldMk cId="1308601588" sldId="296"/>
            <ac:picMk id="18" creationId="{F11D20C3-8E1C-7DB3-4DAB-0876780C82D6}"/>
          </ac:picMkLst>
        </pc:picChg>
        <pc:picChg chg="add mod">
          <ac:chgData name="김소희" userId="292a1162-0793-4577-a94d-2dae0dfa5995" providerId="ADAL" clId="{0FCCC188-AAE5-4E7B-9D03-247A687AEAF8}" dt="2022-11-20T13:49:39.508" v="4606" actId="1076"/>
          <ac:picMkLst>
            <pc:docMk/>
            <pc:sldMk cId="1308601588" sldId="296"/>
            <ac:picMk id="56" creationId="{C562A96D-BBF2-F8DB-0902-D44956E3292A}"/>
          </ac:picMkLst>
        </pc:picChg>
        <pc:cxnChg chg="add mod topLvl">
          <ac:chgData name="김소희" userId="292a1162-0793-4577-a94d-2dae0dfa5995" providerId="ADAL" clId="{0FCCC188-AAE5-4E7B-9D03-247A687AEAF8}" dt="2022-11-20T14:11:36.979" v="5571" actId="1035"/>
          <ac:cxnSpMkLst>
            <pc:docMk/>
            <pc:sldMk cId="1308601588" sldId="296"/>
            <ac:cxnSpMk id="21" creationId="{ADA9DBEB-8FA7-E612-756B-8FE4CB1DE31A}"/>
          </ac:cxnSpMkLst>
        </pc:cxnChg>
        <pc:cxnChg chg="add del mod">
          <ac:chgData name="김소희" userId="292a1162-0793-4577-a94d-2dae0dfa5995" providerId="ADAL" clId="{0FCCC188-AAE5-4E7B-9D03-247A687AEAF8}" dt="2022-11-20T12:35:55.204" v="3014"/>
          <ac:cxnSpMkLst>
            <pc:docMk/>
            <pc:sldMk cId="1308601588" sldId="296"/>
            <ac:cxnSpMk id="22" creationId="{026D06B4-7F46-6271-65DE-60E9616A7B47}"/>
          </ac:cxnSpMkLst>
        </pc:cxnChg>
        <pc:cxnChg chg="add mod topLvl">
          <ac:chgData name="김소희" userId="292a1162-0793-4577-a94d-2dae0dfa5995" providerId="ADAL" clId="{0FCCC188-AAE5-4E7B-9D03-247A687AEAF8}" dt="2022-11-20T14:11:36.979" v="5571" actId="1035"/>
          <ac:cxnSpMkLst>
            <pc:docMk/>
            <pc:sldMk cId="1308601588" sldId="296"/>
            <ac:cxnSpMk id="29" creationId="{5D66FFB7-B01B-1739-B135-4B500324D7AB}"/>
          </ac:cxnSpMkLst>
        </pc:cxnChg>
        <pc:cxnChg chg="add mod topLvl">
          <ac:chgData name="김소희" userId="292a1162-0793-4577-a94d-2dae0dfa5995" providerId="ADAL" clId="{0FCCC188-AAE5-4E7B-9D03-247A687AEAF8}" dt="2022-11-21T10:49:11.123" v="8229" actId="1076"/>
          <ac:cxnSpMkLst>
            <pc:docMk/>
            <pc:sldMk cId="1308601588" sldId="296"/>
            <ac:cxnSpMk id="35" creationId="{9E102F5E-5E85-41DF-CE29-E2F31D97D551}"/>
          </ac:cxnSpMkLst>
        </pc:cxnChg>
        <pc:cxnChg chg="add mod topLvl">
          <ac:chgData name="김소희" userId="292a1162-0793-4577-a94d-2dae0dfa5995" providerId="ADAL" clId="{0FCCC188-AAE5-4E7B-9D03-247A687AEAF8}" dt="2022-11-21T10:49:13.203" v="8230" actId="1076"/>
          <ac:cxnSpMkLst>
            <pc:docMk/>
            <pc:sldMk cId="1308601588" sldId="296"/>
            <ac:cxnSpMk id="39" creationId="{D7851D70-0E20-93A4-584D-4055A93A539F}"/>
          </ac:cxnSpMkLst>
        </pc:cxnChg>
      </pc:sldChg>
      <pc:sldChg chg="addSp delSp modSp add mod modAnim modNotesTx">
        <pc:chgData name="김소희" userId="292a1162-0793-4577-a94d-2dae0dfa5995" providerId="ADAL" clId="{0FCCC188-AAE5-4E7B-9D03-247A687AEAF8}" dt="2022-11-21T17:35:18.359" v="10696" actId="2711"/>
        <pc:sldMkLst>
          <pc:docMk/>
          <pc:sldMk cId="3592263960" sldId="297"/>
        </pc:sldMkLst>
        <pc:spChg chg="del">
          <ac:chgData name="김소희" userId="292a1162-0793-4577-a94d-2dae0dfa5995" providerId="ADAL" clId="{0FCCC188-AAE5-4E7B-9D03-247A687AEAF8}" dt="2022-11-15T08:04:00.566" v="960" actId="478"/>
          <ac:spMkLst>
            <pc:docMk/>
            <pc:sldMk cId="3592263960" sldId="297"/>
            <ac:spMk id="2" creationId="{5C386871-B092-6B43-A8DA-B84A6CCCC7F5}"/>
          </ac:spMkLst>
        </pc:spChg>
        <pc:spChg chg="add del mod">
          <ac:chgData name="김소희" userId="292a1162-0793-4577-a94d-2dae0dfa5995" providerId="ADAL" clId="{0FCCC188-AAE5-4E7B-9D03-247A687AEAF8}" dt="2022-11-20T13:50:04.569" v="4610" actId="21"/>
          <ac:spMkLst>
            <pc:docMk/>
            <pc:sldMk cId="3592263960" sldId="297"/>
            <ac:spMk id="2" creationId="{B2CF021A-7717-C9BE-BA94-246EA4B9BABA}"/>
          </ac:spMkLst>
        </pc:spChg>
        <pc:spChg chg="add mod">
          <ac:chgData name="김소희" userId="292a1162-0793-4577-a94d-2dae0dfa5995" providerId="ADAL" clId="{0FCCC188-AAE5-4E7B-9D03-247A687AEAF8}" dt="2022-11-21T17:35:18.359" v="10696" actId="2711"/>
          <ac:spMkLst>
            <pc:docMk/>
            <pc:sldMk cId="3592263960" sldId="297"/>
            <ac:spMk id="3" creationId="{70D94C52-2D81-5B25-0ABF-008BEDBD2733}"/>
          </ac:spMkLst>
        </pc:spChg>
        <pc:spChg chg="add del">
          <ac:chgData name="김소희" userId="292a1162-0793-4577-a94d-2dae0dfa5995" providerId="ADAL" clId="{0FCCC188-AAE5-4E7B-9D03-247A687AEAF8}" dt="2022-11-20T14:14:02.635" v="5597" actId="22"/>
          <ac:spMkLst>
            <pc:docMk/>
            <pc:sldMk cId="3592263960" sldId="297"/>
            <ac:spMk id="4" creationId="{F095E256-6713-75AC-037D-AFB49D705FC7}"/>
          </ac:spMkLst>
        </pc:spChg>
        <pc:spChg chg="add mod">
          <ac:chgData name="김소희" userId="292a1162-0793-4577-a94d-2dae0dfa5995" providerId="ADAL" clId="{0FCCC188-AAE5-4E7B-9D03-247A687AEAF8}" dt="2022-11-21T17:35:18.359" v="10696" actId="2711"/>
          <ac:spMkLst>
            <pc:docMk/>
            <pc:sldMk cId="3592263960" sldId="297"/>
            <ac:spMk id="7" creationId="{415F00E9-4AB4-0CD6-FFE9-B47319F0D494}"/>
          </ac:spMkLst>
        </pc:spChg>
        <pc:spChg chg="add del mod">
          <ac:chgData name="김소희" userId="292a1162-0793-4577-a94d-2dae0dfa5995" providerId="ADAL" clId="{0FCCC188-AAE5-4E7B-9D03-247A687AEAF8}" dt="2022-11-15T08:04:03.204" v="962" actId="478"/>
          <ac:spMkLst>
            <pc:docMk/>
            <pc:sldMk cId="3592263960" sldId="297"/>
            <ac:spMk id="7" creationId="{D5CDA89C-995B-78BE-32A3-610BC41865B9}"/>
          </ac:spMkLst>
        </pc:spChg>
        <pc:spChg chg="add mod">
          <ac:chgData name="김소희" userId="292a1162-0793-4577-a94d-2dae0dfa5995" providerId="ADAL" clId="{0FCCC188-AAE5-4E7B-9D03-247A687AEAF8}" dt="2022-11-15T08:04:00.958" v="961"/>
          <ac:spMkLst>
            <pc:docMk/>
            <pc:sldMk cId="3592263960" sldId="297"/>
            <ac:spMk id="8" creationId="{6097246A-035E-3AEE-4654-A61A75D6A6C8}"/>
          </ac:spMkLst>
        </pc:spChg>
        <pc:spChg chg="add mod">
          <ac:chgData name="김소희" userId="292a1162-0793-4577-a94d-2dae0dfa5995" providerId="ADAL" clId="{0FCCC188-AAE5-4E7B-9D03-247A687AEAF8}" dt="2022-11-21T17:35:18.359" v="10696" actId="2711"/>
          <ac:spMkLst>
            <pc:docMk/>
            <pc:sldMk cId="3592263960" sldId="297"/>
            <ac:spMk id="9" creationId="{FA01B2C3-7F77-FDB3-FC0E-4011E9BD8D6F}"/>
          </ac:spMkLst>
        </pc:spChg>
        <pc:spChg chg="del">
          <ac:chgData name="김소희" userId="292a1162-0793-4577-a94d-2dae0dfa5995" providerId="ADAL" clId="{0FCCC188-AAE5-4E7B-9D03-247A687AEAF8}" dt="2022-11-20T13:36:08.347" v="4130" actId="478"/>
          <ac:spMkLst>
            <pc:docMk/>
            <pc:sldMk cId="3592263960" sldId="297"/>
            <ac:spMk id="10" creationId="{B8365A26-E7DC-4EE3-F9A4-7B79944818DF}"/>
          </ac:spMkLst>
        </pc:spChg>
        <pc:spChg chg="add mod">
          <ac:chgData name="김소희" userId="292a1162-0793-4577-a94d-2dae0dfa5995" providerId="ADAL" clId="{0FCCC188-AAE5-4E7B-9D03-247A687AEAF8}" dt="2022-11-21T17:35:18.359" v="10696" actId="2711"/>
          <ac:spMkLst>
            <pc:docMk/>
            <pc:sldMk cId="3592263960" sldId="297"/>
            <ac:spMk id="10" creationId="{D8CBE6A6-D279-C4ED-6A09-E64BA4AE8566}"/>
          </ac:spMkLst>
        </pc:spChg>
        <pc:spChg chg="del">
          <ac:chgData name="김소희" userId="292a1162-0793-4577-a94d-2dae0dfa5995" providerId="ADAL" clId="{0FCCC188-AAE5-4E7B-9D03-247A687AEAF8}" dt="2022-11-15T07:58:24.431" v="815" actId="478"/>
          <ac:spMkLst>
            <pc:docMk/>
            <pc:sldMk cId="3592263960" sldId="297"/>
            <ac:spMk id="11" creationId="{E52641B5-3B20-1A7B-4E2A-CB0D04B45E0D}"/>
          </ac:spMkLst>
        </pc:spChg>
        <pc:spChg chg="add mod">
          <ac:chgData name="김소희" userId="292a1162-0793-4577-a94d-2dae0dfa5995" providerId="ADAL" clId="{0FCCC188-AAE5-4E7B-9D03-247A687AEAF8}" dt="2022-11-21T17:35:18.359" v="10696" actId="2711"/>
          <ac:spMkLst>
            <pc:docMk/>
            <pc:sldMk cId="3592263960" sldId="297"/>
            <ac:spMk id="12" creationId="{C33CBCCA-B4DC-4770-3B7B-A66D4E05DD36}"/>
          </ac:spMkLst>
        </pc:spChg>
        <pc:spChg chg="del">
          <ac:chgData name="김소희" userId="292a1162-0793-4577-a94d-2dae0dfa5995" providerId="ADAL" clId="{0FCCC188-AAE5-4E7B-9D03-247A687AEAF8}" dt="2022-11-15T07:58:23.783" v="814" actId="478"/>
          <ac:spMkLst>
            <pc:docMk/>
            <pc:sldMk cId="3592263960" sldId="297"/>
            <ac:spMk id="14" creationId="{65827A2E-2E32-FB06-67A4-F5D3F00ABE3C}"/>
          </ac:spMkLst>
        </pc:spChg>
        <pc:spChg chg="add mod">
          <ac:chgData name="김소희" userId="292a1162-0793-4577-a94d-2dae0dfa5995" providerId="ADAL" clId="{0FCCC188-AAE5-4E7B-9D03-247A687AEAF8}" dt="2022-11-21T17:35:18.359" v="10696" actId="2711"/>
          <ac:spMkLst>
            <pc:docMk/>
            <pc:sldMk cId="3592263960" sldId="297"/>
            <ac:spMk id="14" creationId="{FFC42307-AB25-517D-2E02-21D7D9F3C801}"/>
          </ac:spMkLst>
        </pc:spChg>
        <pc:spChg chg="del">
          <ac:chgData name="김소희" userId="292a1162-0793-4577-a94d-2dae0dfa5995" providerId="ADAL" clId="{0FCCC188-AAE5-4E7B-9D03-247A687AEAF8}" dt="2022-11-15T07:58:25.981" v="817" actId="478"/>
          <ac:spMkLst>
            <pc:docMk/>
            <pc:sldMk cId="3592263960" sldId="297"/>
            <ac:spMk id="16" creationId="{1E77BE0B-6608-DBDE-F587-E081368BB65F}"/>
          </ac:spMkLst>
        </pc:spChg>
        <pc:spChg chg="add mod">
          <ac:chgData name="김소희" userId="292a1162-0793-4577-a94d-2dae0dfa5995" providerId="ADAL" clId="{0FCCC188-AAE5-4E7B-9D03-247A687AEAF8}" dt="2022-11-21T17:35:18.359" v="10696" actId="2711"/>
          <ac:spMkLst>
            <pc:docMk/>
            <pc:sldMk cId="3592263960" sldId="297"/>
            <ac:spMk id="16" creationId="{C0E8A60C-D529-BC39-6AE1-B93153BF7CBC}"/>
          </ac:spMkLst>
        </pc:spChg>
        <pc:spChg chg="add del mod">
          <ac:chgData name="김소희" userId="292a1162-0793-4577-a94d-2dae0dfa5995" providerId="ADAL" clId="{0FCCC188-AAE5-4E7B-9D03-247A687AEAF8}" dt="2022-11-20T14:02:45.047" v="5040"/>
          <ac:spMkLst>
            <pc:docMk/>
            <pc:sldMk cId="3592263960" sldId="297"/>
            <ac:spMk id="17" creationId="{AB4FF69E-756A-476C-D9E8-8782F58A39EC}"/>
          </ac:spMkLst>
        </pc:spChg>
        <pc:spChg chg="add mod">
          <ac:chgData name="김소희" userId="292a1162-0793-4577-a94d-2dae0dfa5995" providerId="ADAL" clId="{0FCCC188-AAE5-4E7B-9D03-247A687AEAF8}" dt="2022-11-21T17:35:18.359" v="10696" actId="2711"/>
          <ac:spMkLst>
            <pc:docMk/>
            <pc:sldMk cId="3592263960" sldId="297"/>
            <ac:spMk id="18" creationId="{D9E27D96-E4D4-4F4A-C15F-F0AA32FE0568}"/>
          </ac:spMkLst>
        </pc:spChg>
        <pc:spChg chg="add del">
          <ac:chgData name="김소희" userId="292a1162-0793-4577-a94d-2dae0dfa5995" providerId="ADAL" clId="{0FCCC188-AAE5-4E7B-9D03-247A687AEAF8}" dt="2022-11-20T14:07:14.005" v="5286" actId="22"/>
          <ac:spMkLst>
            <pc:docMk/>
            <pc:sldMk cId="3592263960" sldId="297"/>
            <ac:spMk id="19" creationId="{7EA02ACB-CD31-78F5-C475-6E620DA65A59}"/>
          </ac:spMkLst>
        </pc:spChg>
        <pc:spChg chg="add mod">
          <ac:chgData name="김소희" userId="292a1162-0793-4577-a94d-2dae0dfa5995" providerId="ADAL" clId="{0FCCC188-AAE5-4E7B-9D03-247A687AEAF8}" dt="2022-11-21T17:35:18.359" v="10696" actId="2711"/>
          <ac:spMkLst>
            <pc:docMk/>
            <pc:sldMk cId="3592263960" sldId="297"/>
            <ac:spMk id="21" creationId="{F7FCE5CA-E077-393A-2D3A-E473DBBC9F39}"/>
          </ac:spMkLst>
        </pc:spChg>
        <pc:picChg chg="add del mod">
          <ac:chgData name="김소희" userId="292a1162-0793-4577-a94d-2dae0dfa5995" providerId="ADAL" clId="{0FCCC188-AAE5-4E7B-9D03-247A687AEAF8}" dt="2022-11-20T13:36:12.855" v="4132" actId="21"/>
          <ac:picMkLst>
            <pc:docMk/>
            <pc:sldMk cId="3592263960" sldId="297"/>
            <ac:picMk id="4" creationId="{0D47BBD6-4CB9-1898-B147-D458E7D16B4B}"/>
          </ac:picMkLst>
        </pc:picChg>
        <pc:picChg chg="del">
          <ac:chgData name="김소희" userId="292a1162-0793-4577-a94d-2dae0dfa5995" providerId="ADAL" clId="{0FCCC188-AAE5-4E7B-9D03-247A687AEAF8}" dt="2022-11-15T07:58:22.878" v="812" actId="478"/>
          <ac:picMkLst>
            <pc:docMk/>
            <pc:sldMk cId="3592263960" sldId="297"/>
            <ac:picMk id="6" creationId="{AB13F1D2-6628-718F-208E-78DDE9711BA8}"/>
          </ac:picMkLst>
        </pc:picChg>
        <pc:picChg chg="add mod modCrop">
          <ac:chgData name="김소희" userId="292a1162-0793-4577-a94d-2dae0dfa5995" providerId="ADAL" clId="{0FCCC188-AAE5-4E7B-9D03-247A687AEAF8}" dt="2022-11-20T14:07:41.982" v="5299" actId="1076"/>
          <ac:picMkLst>
            <pc:docMk/>
            <pc:sldMk cId="3592263960" sldId="297"/>
            <ac:picMk id="6" creationId="{FF33BFBB-882A-6D20-E839-476A8A3B3343}"/>
          </ac:picMkLst>
        </pc:picChg>
        <pc:picChg chg="add mod">
          <ac:chgData name="김소희" userId="292a1162-0793-4577-a94d-2dae0dfa5995" providerId="ADAL" clId="{0FCCC188-AAE5-4E7B-9D03-247A687AEAF8}" dt="2022-11-20T14:37:50.501" v="6013" actId="1076"/>
          <ac:picMkLst>
            <pc:docMk/>
            <pc:sldMk cId="3592263960" sldId="297"/>
            <ac:picMk id="11" creationId="{B7B83644-956B-F5CE-20D8-B1A1E57B58CA}"/>
          </ac:picMkLst>
        </pc:picChg>
        <pc:picChg chg="add mod">
          <ac:chgData name="김소희" userId="292a1162-0793-4577-a94d-2dae0dfa5995" providerId="ADAL" clId="{0FCCC188-AAE5-4E7B-9D03-247A687AEAF8}" dt="2022-11-20T14:37:35.624" v="6009" actId="1076"/>
          <ac:picMkLst>
            <pc:docMk/>
            <pc:sldMk cId="3592263960" sldId="297"/>
            <ac:picMk id="13" creationId="{4282CF7B-5401-EEF8-14E6-45371F7A3725}"/>
          </ac:picMkLst>
        </pc:picChg>
        <pc:picChg chg="del">
          <ac:chgData name="김소희" userId="292a1162-0793-4577-a94d-2dae0dfa5995" providerId="ADAL" clId="{0FCCC188-AAE5-4E7B-9D03-247A687AEAF8}" dt="2022-11-15T07:58:23.200" v="813" actId="478"/>
          <ac:picMkLst>
            <pc:docMk/>
            <pc:sldMk cId="3592263960" sldId="297"/>
            <ac:picMk id="13" creationId="{63EDFDF2-94A6-0BF5-C8FA-40F0ED006099}"/>
          </ac:picMkLst>
        </pc:picChg>
        <pc:picChg chg="add del mod">
          <ac:chgData name="김소희" userId="292a1162-0793-4577-a94d-2dae0dfa5995" providerId="ADAL" clId="{0FCCC188-AAE5-4E7B-9D03-247A687AEAF8}" dt="2022-11-20T14:03:33.192" v="5044" actId="478"/>
          <ac:picMkLst>
            <pc:docMk/>
            <pc:sldMk cId="3592263960" sldId="297"/>
            <ac:picMk id="14" creationId="{E06FCF79-6D8F-B9AA-C4A0-6E041BF09D62}"/>
          </ac:picMkLst>
        </pc:picChg>
        <pc:picChg chg="del">
          <ac:chgData name="김소희" userId="292a1162-0793-4577-a94d-2dae0dfa5995" providerId="ADAL" clId="{0FCCC188-AAE5-4E7B-9D03-247A687AEAF8}" dt="2022-11-15T07:58:24.914" v="816" actId="478"/>
          <ac:picMkLst>
            <pc:docMk/>
            <pc:sldMk cId="3592263960" sldId="297"/>
            <ac:picMk id="18" creationId="{F11D20C3-8E1C-7DB3-4DAB-0876780C82D6}"/>
          </ac:picMkLst>
        </pc:picChg>
      </pc:sldChg>
      <pc:sldChg chg="addSp delSp modSp add mod modNotesTx">
        <pc:chgData name="김소희" userId="292a1162-0793-4577-a94d-2dae0dfa5995" providerId="ADAL" clId="{0FCCC188-AAE5-4E7B-9D03-247A687AEAF8}" dt="2022-11-22T02:28:10.149" v="10719" actId="1076"/>
        <pc:sldMkLst>
          <pc:docMk/>
          <pc:sldMk cId="2354564375" sldId="298"/>
        </pc:sldMkLst>
        <pc:spChg chg="mod">
          <ac:chgData name="김소희" userId="292a1162-0793-4577-a94d-2dae0dfa5995" providerId="ADAL" clId="{0FCCC188-AAE5-4E7B-9D03-247A687AEAF8}" dt="2022-11-15T08:47:18.968" v="1480" actId="20577"/>
          <ac:spMkLst>
            <pc:docMk/>
            <pc:sldMk cId="2354564375" sldId="298"/>
            <ac:spMk id="2" creationId="{5C386871-B092-6B43-A8DA-B84A6CCCC7F5}"/>
          </ac:spMkLst>
        </pc:spChg>
        <pc:spChg chg="mod">
          <ac:chgData name="김소희" userId="292a1162-0793-4577-a94d-2dae0dfa5995" providerId="ADAL" clId="{0FCCC188-AAE5-4E7B-9D03-247A687AEAF8}" dt="2022-11-21T17:34:53.760" v="10694" actId="2711"/>
          <ac:spMkLst>
            <pc:docMk/>
            <pc:sldMk cId="2354564375" sldId="298"/>
            <ac:spMk id="3" creationId="{19DDEBB9-9B32-6A52-0775-C6544B15B22A}"/>
          </ac:spMkLst>
        </pc:spChg>
        <pc:spChg chg="del">
          <ac:chgData name="김소희" userId="292a1162-0793-4577-a94d-2dae0dfa5995" providerId="ADAL" clId="{0FCCC188-AAE5-4E7B-9D03-247A687AEAF8}" dt="2022-11-15T08:05:14.378" v="974" actId="478"/>
          <ac:spMkLst>
            <pc:docMk/>
            <pc:sldMk cId="2354564375" sldId="298"/>
            <ac:spMk id="6" creationId="{2188782E-44BF-062E-224B-C021A5C826FC}"/>
          </ac:spMkLst>
        </pc:spChg>
        <pc:spChg chg="add del mod">
          <ac:chgData name="김소희" userId="292a1162-0793-4577-a94d-2dae0dfa5995" providerId="ADAL" clId="{0FCCC188-AAE5-4E7B-9D03-247A687AEAF8}" dt="2022-11-20T11:49:41.252" v="1906" actId="478"/>
          <ac:spMkLst>
            <pc:docMk/>
            <pc:sldMk cId="2354564375" sldId="298"/>
            <ac:spMk id="6" creationId="{BEEDBBD1-D6E2-89CC-0E0E-B856B6DBBF3C}"/>
          </ac:spMkLst>
        </pc:spChg>
        <pc:spChg chg="add mod">
          <ac:chgData name="김소희" userId="292a1162-0793-4577-a94d-2dae0dfa5995" providerId="ADAL" clId="{0FCCC188-AAE5-4E7B-9D03-247A687AEAF8}" dt="2022-11-21T17:34:53.760" v="10694" actId="2711"/>
          <ac:spMkLst>
            <pc:docMk/>
            <pc:sldMk cId="2354564375" sldId="298"/>
            <ac:spMk id="7" creationId="{0A82EDB5-4815-5ABF-C6AB-C0825673DC8F}"/>
          </ac:spMkLst>
        </pc:spChg>
        <pc:spChg chg="add mod">
          <ac:chgData name="김소희" userId="292a1162-0793-4577-a94d-2dae0dfa5995" providerId="ADAL" clId="{0FCCC188-AAE5-4E7B-9D03-247A687AEAF8}" dt="2022-11-22T02:28:10.149" v="10719" actId="1076"/>
          <ac:spMkLst>
            <pc:docMk/>
            <pc:sldMk cId="2354564375" sldId="298"/>
            <ac:spMk id="9" creationId="{6DE38DAE-A236-A318-E175-E466B48D41E7}"/>
          </ac:spMkLst>
        </pc:spChg>
        <pc:spChg chg="add mod">
          <ac:chgData name="김소희" userId="292a1162-0793-4577-a94d-2dae0dfa5995" providerId="ADAL" clId="{0FCCC188-AAE5-4E7B-9D03-247A687AEAF8}" dt="2022-11-21T17:34:53.760" v="10694" actId="2711"/>
          <ac:spMkLst>
            <pc:docMk/>
            <pc:sldMk cId="2354564375" sldId="298"/>
            <ac:spMk id="10" creationId="{584C7BBF-5130-E84F-CA64-B0B69B28132F}"/>
          </ac:spMkLst>
        </pc:spChg>
        <pc:spChg chg="add mod">
          <ac:chgData name="김소희" userId="292a1162-0793-4577-a94d-2dae0dfa5995" providerId="ADAL" clId="{0FCCC188-AAE5-4E7B-9D03-247A687AEAF8}" dt="2022-11-21T17:34:53.760" v="10694" actId="2711"/>
          <ac:spMkLst>
            <pc:docMk/>
            <pc:sldMk cId="2354564375" sldId="298"/>
            <ac:spMk id="11" creationId="{8F4F43FE-3C5C-0DE0-D66D-A5D0D0937204}"/>
          </ac:spMkLst>
        </pc:spChg>
        <pc:spChg chg="add del mod">
          <ac:chgData name="김소희" userId="292a1162-0793-4577-a94d-2dae0dfa5995" providerId="ADAL" clId="{0FCCC188-AAE5-4E7B-9D03-247A687AEAF8}" dt="2022-11-20T12:11:13.808" v="2505"/>
          <ac:spMkLst>
            <pc:docMk/>
            <pc:sldMk cId="2354564375" sldId="298"/>
            <ac:spMk id="12" creationId="{92A3B4AD-7BCC-3C21-C275-49BAA1D4C95E}"/>
          </ac:spMkLst>
        </pc:spChg>
        <pc:spChg chg="add del">
          <ac:chgData name="김소희" userId="292a1162-0793-4577-a94d-2dae0dfa5995" providerId="ADAL" clId="{0FCCC188-AAE5-4E7B-9D03-247A687AEAF8}" dt="2022-11-20T12:21:18.625" v="2781" actId="22"/>
          <ac:spMkLst>
            <pc:docMk/>
            <pc:sldMk cId="2354564375" sldId="298"/>
            <ac:spMk id="17" creationId="{2BA6ED8B-47DD-F483-5FD4-A9045D7F9B68}"/>
          </ac:spMkLst>
        </pc:spChg>
        <pc:spChg chg="add del">
          <ac:chgData name="김소희" userId="292a1162-0793-4577-a94d-2dae0dfa5995" providerId="ADAL" clId="{0FCCC188-AAE5-4E7B-9D03-247A687AEAF8}" dt="2022-11-15T08:50:08.125" v="1516" actId="22"/>
          <ac:spMkLst>
            <pc:docMk/>
            <pc:sldMk cId="2354564375" sldId="298"/>
            <ac:spMk id="17" creationId="{39DE63E6-662E-9BE7-9829-F6921D83D880}"/>
          </ac:spMkLst>
        </pc:spChg>
        <pc:spChg chg="add mod">
          <ac:chgData name="김소희" userId="292a1162-0793-4577-a94d-2dae0dfa5995" providerId="ADAL" clId="{0FCCC188-AAE5-4E7B-9D03-247A687AEAF8}" dt="2022-11-21T17:34:53.760" v="10694" actId="2711"/>
          <ac:spMkLst>
            <pc:docMk/>
            <pc:sldMk cId="2354564375" sldId="298"/>
            <ac:spMk id="19" creationId="{42529DD2-C864-33B0-DF97-186FB172044B}"/>
          </ac:spMkLst>
        </pc:spChg>
        <pc:spChg chg="add del mod">
          <ac:chgData name="김소희" userId="292a1162-0793-4577-a94d-2dae0dfa5995" providerId="ADAL" clId="{0FCCC188-AAE5-4E7B-9D03-247A687AEAF8}" dt="2022-11-20T12:26:25.674" v="2828" actId="478"/>
          <ac:spMkLst>
            <pc:docMk/>
            <pc:sldMk cId="2354564375" sldId="298"/>
            <ac:spMk id="20" creationId="{E6D7401B-847B-ED10-9FB1-35339DD23EBB}"/>
          </ac:spMkLst>
        </pc:spChg>
        <pc:spChg chg="add mod">
          <ac:chgData name="김소희" userId="292a1162-0793-4577-a94d-2dae0dfa5995" providerId="ADAL" clId="{0FCCC188-AAE5-4E7B-9D03-247A687AEAF8}" dt="2022-11-21T17:34:53.760" v="10694" actId="2711"/>
          <ac:spMkLst>
            <pc:docMk/>
            <pc:sldMk cId="2354564375" sldId="298"/>
            <ac:spMk id="22" creationId="{9E806271-F1D1-E35C-DF62-7EDBE4F0DB4F}"/>
          </ac:spMkLst>
        </pc:spChg>
        <pc:spChg chg="add del mod">
          <ac:chgData name="김소희" userId="292a1162-0793-4577-a94d-2dae0dfa5995" providerId="ADAL" clId="{0FCCC188-AAE5-4E7B-9D03-247A687AEAF8}" dt="2022-11-20T12:14:20.159" v="2676" actId="478"/>
          <ac:spMkLst>
            <pc:docMk/>
            <pc:sldMk cId="2354564375" sldId="298"/>
            <ac:spMk id="23" creationId="{8ACED374-0EE5-E89E-2D36-1100FE4563EC}"/>
          </ac:spMkLst>
        </pc:spChg>
        <pc:spChg chg="add del mod">
          <ac:chgData name="김소희" userId="292a1162-0793-4577-a94d-2dae0dfa5995" providerId="ADAL" clId="{0FCCC188-AAE5-4E7B-9D03-247A687AEAF8}" dt="2022-11-20T11:37:13.461" v="1686" actId="478"/>
          <ac:spMkLst>
            <pc:docMk/>
            <pc:sldMk cId="2354564375" sldId="298"/>
            <ac:spMk id="24" creationId="{8EF9C0DD-B51E-801C-9116-27FBADECF8BE}"/>
          </ac:spMkLst>
        </pc:spChg>
        <pc:spChg chg="add del mod">
          <ac:chgData name="김소희" userId="292a1162-0793-4577-a94d-2dae0dfa5995" providerId="ADAL" clId="{0FCCC188-AAE5-4E7B-9D03-247A687AEAF8}" dt="2022-11-20T11:49:42.434" v="1907" actId="478"/>
          <ac:spMkLst>
            <pc:docMk/>
            <pc:sldMk cId="2354564375" sldId="298"/>
            <ac:spMk id="27" creationId="{FBC1F521-E895-3B43-F1EF-8122A61723A4}"/>
          </ac:spMkLst>
        </pc:spChg>
        <pc:grpChg chg="del">
          <ac:chgData name="김소희" userId="292a1162-0793-4577-a94d-2dae0dfa5995" providerId="ADAL" clId="{0FCCC188-AAE5-4E7B-9D03-247A687AEAF8}" dt="2022-11-15T08:05:13.150" v="973" actId="478"/>
          <ac:grpSpMkLst>
            <pc:docMk/>
            <pc:sldMk cId="2354564375" sldId="298"/>
            <ac:grpSpMk id="11" creationId="{7A4731B4-CB74-3F17-FD42-55E01C791BAA}"/>
          </ac:grpSpMkLst>
        </pc:grpChg>
        <pc:picChg chg="add mod modCrop">
          <ac:chgData name="김소희" userId="292a1162-0793-4577-a94d-2dae0dfa5995" providerId="ADAL" clId="{0FCCC188-AAE5-4E7B-9D03-247A687AEAF8}" dt="2022-11-21T17:34:53.760" v="10694" actId="2711"/>
          <ac:picMkLst>
            <pc:docMk/>
            <pc:sldMk cId="2354564375" sldId="298"/>
            <ac:picMk id="5" creationId="{13DF5F28-2C1E-C104-88B4-92BACD9A7EB6}"/>
          </ac:picMkLst>
        </pc:picChg>
        <pc:picChg chg="add mod modCrop">
          <ac:chgData name="김소희" userId="292a1162-0793-4577-a94d-2dae0dfa5995" providerId="ADAL" clId="{0FCCC188-AAE5-4E7B-9D03-247A687AEAF8}" dt="2022-11-21T17:34:53.760" v="10694" actId="2711"/>
          <ac:picMkLst>
            <pc:docMk/>
            <pc:sldMk cId="2354564375" sldId="298"/>
            <ac:picMk id="8" creationId="{3324AB52-CDC4-6751-8EF8-D1B6730F9B7A}"/>
          </ac:picMkLst>
        </pc:picChg>
        <pc:picChg chg="del mod">
          <ac:chgData name="김소희" userId="292a1162-0793-4577-a94d-2dae0dfa5995" providerId="ADAL" clId="{0FCCC188-AAE5-4E7B-9D03-247A687AEAF8}" dt="2022-11-20T11:49:40.408" v="1905" actId="478"/>
          <ac:picMkLst>
            <pc:docMk/>
            <pc:sldMk cId="2354564375" sldId="298"/>
            <ac:picMk id="13" creationId="{81AEB39A-4BBD-56EE-E68A-E5C0A7894BB1}"/>
          </ac:picMkLst>
        </pc:picChg>
        <pc:picChg chg="add del mod">
          <ac:chgData name="김소희" userId="292a1162-0793-4577-a94d-2dae0dfa5995" providerId="ADAL" clId="{0FCCC188-AAE5-4E7B-9D03-247A687AEAF8}" dt="2022-11-20T11:49:39.870" v="1904" actId="478"/>
          <ac:picMkLst>
            <pc:docMk/>
            <pc:sldMk cId="2354564375" sldId="298"/>
            <ac:picMk id="14" creationId="{5F92E2F2-CC3D-DE46-1849-706951126E29}"/>
          </ac:picMkLst>
        </pc:picChg>
        <pc:picChg chg="add del mod">
          <ac:chgData name="김소희" userId="292a1162-0793-4577-a94d-2dae0dfa5995" providerId="ADAL" clId="{0FCCC188-AAE5-4E7B-9D03-247A687AEAF8}" dt="2022-11-20T11:52:42.821" v="1934" actId="478"/>
          <ac:picMkLst>
            <pc:docMk/>
            <pc:sldMk cId="2354564375" sldId="298"/>
            <ac:picMk id="21" creationId="{0F0E2D91-E947-260F-3D90-97E3806E2715}"/>
          </ac:picMkLst>
        </pc:picChg>
        <pc:picChg chg="add del mod">
          <ac:chgData name="김소희" userId="292a1162-0793-4577-a94d-2dae0dfa5995" providerId="ADAL" clId="{0FCCC188-AAE5-4E7B-9D03-247A687AEAF8}" dt="2022-11-20T11:37:11.076" v="1685" actId="478"/>
          <ac:picMkLst>
            <pc:docMk/>
            <pc:sldMk cId="2354564375" sldId="298"/>
            <ac:picMk id="26" creationId="{988F0150-DD14-0273-6E8A-83FADE19C18C}"/>
          </ac:picMkLst>
        </pc:picChg>
        <pc:picChg chg="add del mod">
          <ac:chgData name="김소희" userId="292a1162-0793-4577-a94d-2dae0dfa5995" providerId="ADAL" clId="{0FCCC188-AAE5-4E7B-9D03-247A687AEAF8}" dt="2022-11-20T12:18:16.668" v="2725" actId="478"/>
          <ac:picMkLst>
            <pc:docMk/>
            <pc:sldMk cId="2354564375" sldId="298"/>
            <ac:picMk id="1026" creationId="{7CE6683B-4E1F-DDB5-763C-66C8B9556764}"/>
          </ac:picMkLst>
        </pc:picChg>
        <pc:picChg chg="add mod">
          <ac:chgData name="김소희" userId="292a1162-0793-4577-a94d-2dae0dfa5995" providerId="ADAL" clId="{0FCCC188-AAE5-4E7B-9D03-247A687AEAF8}" dt="2022-11-21T17:34:53.760" v="10694" actId="2711"/>
          <ac:picMkLst>
            <pc:docMk/>
            <pc:sldMk cId="2354564375" sldId="298"/>
            <ac:picMk id="1028" creationId="{2F8A4E06-D2DF-26DA-225E-6B69519D6DEC}"/>
          </ac:picMkLst>
        </pc:picChg>
      </pc:sldChg>
      <pc:sldChg chg="addSp delSp modSp add mod modAnim modNotesTx">
        <pc:chgData name="김소희" userId="292a1162-0793-4577-a94d-2dae0dfa5995" providerId="ADAL" clId="{0FCCC188-AAE5-4E7B-9D03-247A687AEAF8}" dt="2022-11-21T17:35:35.360" v="10697" actId="2711"/>
        <pc:sldMkLst>
          <pc:docMk/>
          <pc:sldMk cId="806024896" sldId="299"/>
        </pc:sldMkLst>
        <pc:spChg chg="del">
          <ac:chgData name="김소희" userId="292a1162-0793-4577-a94d-2dae0dfa5995" providerId="ADAL" clId="{0FCCC188-AAE5-4E7B-9D03-247A687AEAF8}" dt="2022-11-20T14:15:54.130" v="5623" actId="478"/>
          <ac:spMkLst>
            <pc:docMk/>
            <pc:sldMk cId="806024896" sldId="299"/>
            <ac:spMk id="3" creationId="{70D94C52-2D81-5B25-0ABF-008BEDBD2733}"/>
          </ac:spMkLst>
        </pc:spChg>
        <pc:spChg chg="del">
          <ac:chgData name="김소희" userId="292a1162-0793-4577-a94d-2dae0dfa5995" providerId="ADAL" clId="{0FCCC188-AAE5-4E7B-9D03-247A687AEAF8}" dt="2022-11-20T14:12:48.301" v="5578" actId="478"/>
          <ac:spMkLst>
            <pc:docMk/>
            <pc:sldMk cId="806024896" sldId="299"/>
            <ac:spMk id="7" creationId="{415F00E9-4AB4-0CD6-FFE9-B47319F0D494}"/>
          </ac:spMkLst>
        </pc:spChg>
        <pc:spChg chg="del mod topLvl">
          <ac:chgData name="김소희" userId="292a1162-0793-4577-a94d-2dae0dfa5995" providerId="ADAL" clId="{0FCCC188-AAE5-4E7B-9D03-247A687AEAF8}" dt="2022-11-20T15:03:51.792" v="6244" actId="478"/>
          <ac:spMkLst>
            <pc:docMk/>
            <pc:sldMk cId="806024896" sldId="299"/>
            <ac:spMk id="10" creationId="{8635C411-8D6F-1542-00C4-1FFC3C84459E}"/>
          </ac:spMkLst>
        </pc:spChg>
        <pc:spChg chg="del mod topLvl">
          <ac:chgData name="김소희" userId="292a1162-0793-4577-a94d-2dae0dfa5995" providerId="ADAL" clId="{0FCCC188-AAE5-4E7B-9D03-247A687AEAF8}" dt="2022-11-20T15:04:53.931" v="6293" actId="478"/>
          <ac:spMkLst>
            <pc:docMk/>
            <pc:sldMk cId="806024896" sldId="299"/>
            <ac:spMk id="12" creationId="{D56F4EB5-E2BD-FFD3-6258-3BA55EA9FEF3}"/>
          </ac:spMkLst>
        </pc:spChg>
        <pc:spChg chg="mod topLvl">
          <ac:chgData name="김소희" userId="292a1162-0793-4577-a94d-2dae0dfa5995" providerId="ADAL" clId="{0FCCC188-AAE5-4E7B-9D03-247A687AEAF8}" dt="2022-11-20T15:44:53.546" v="6984" actId="11530"/>
          <ac:spMkLst>
            <pc:docMk/>
            <pc:sldMk cId="806024896" sldId="299"/>
            <ac:spMk id="14" creationId="{60BD64A7-4A11-CCE2-4CE0-044CBA00E938}"/>
          </ac:spMkLst>
        </pc:spChg>
        <pc:spChg chg="del">
          <ac:chgData name="김소희" userId="292a1162-0793-4577-a94d-2dae0dfa5995" providerId="ADAL" clId="{0FCCC188-AAE5-4E7B-9D03-247A687AEAF8}" dt="2022-11-20T14:15:54.130" v="5623" actId="478"/>
          <ac:spMkLst>
            <pc:docMk/>
            <pc:sldMk cId="806024896" sldId="299"/>
            <ac:spMk id="16" creationId="{C0E8A60C-D529-BC39-6AE1-B93153BF7CBC}"/>
          </ac:spMkLst>
        </pc:spChg>
        <pc:spChg chg="mod topLvl">
          <ac:chgData name="김소희" userId="292a1162-0793-4577-a94d-2dae0dfa5995" providerId="ADAL" clId="{0FCCC188-AAE5-4E7B-9D03-247A687AEAF8}" dt="2022-11-20T15:32:44.743" v="6593" actId="165"/>
          <ac:spMkLst>
            <pc:docMk/>
            <pc:sldMk cId="806024896" sldId="299"/>
            <ac:spMk id="17" creationId="{A7CDFFF9-A001-F5BC-B1F2-84B07BF2E698}"/>
          </ac:spMkLst>
        </pc:spChg>
        <pc:spChg chg="mod topLvl">
          <ac:chgData name="김소희" userId="292a1162-0793-4577-a94d-2dae0dfa5995" providerId="ADAL" clId="{0FCCC188-AAE5-4E7B-9D03-247A687AEAF8}" dt="2022-11-20T15:32:53.075" v="6594" actId="1076"/>
          <ac:spMkLst>
            <pc:docMk/>
            <pc:sldMk cId="806024896" sldId="299"/>
            <ac:spMk id="18" creationId="{78FD284B-5A83-F7BF-E204-FE1ADB631125}"/>
          </ac:spMkLst>
        </pc:spChg>
        <pc:spChg chg="del">
          <ac:chgData name="김소희" userId="292a1162-0793-4577-a94d-2dae0dfa5995" providerId="ADAL" clId="{0FCCC188-AAE5-4E7B-9D03-247A687AEAF8}" dt="2022-11-20T14:12:46.937" v="5577" actId="478"/>
          <ac:spMkLst>
            <pc:docMk/>
            <pc:sldMk cId="806024896" sldId="299"/>
            <ac:spMk id="21" creationId="{F7FCE5CA-E077-393A-2D3A-E473DBBC9F39}"/>
          </ac:spMkLst>
        </pc:spChg>
        <pc:spChg chg="add mod topLvl">
          <ac:chgData name="김소희" userId="292a1162-0793-4577-a94d-2dae0dfa5995" providerId="ADAL" clId="{0FCCC188-AAE5-4E7B-9D03-247A687AEAF8}" dt="2022-11-20T15:45:01.056" v="6985" actId="14100"/>
          <ac:spMkLst>
            <pc:docMk/>
            <pc:sldMk cId="806024896" sldId="299"/>
            <ac:spMk id="26" creationId="{F193DB07-CE15-65EB-297C-54D7784892BF}"/>
          </ac:spMkLst>
        </pc:spChg>
        <pc:spChg chg="add mod topLvl">
          <ac:chgData name="김소희" userId="292a1162-0793-4577-a94d-2dae0dfa5995" providerId="ADAL" clId="{0FCCC188-AAE5-4E7B-9D03-247A687AEAF8}" dt="2022-11-20T15:32:44.743" v="6593" actId="165"/>
          <ac:spMkLst>
            <pc:docMk/>
            <pc:sldMk cId="806024896" sldId="299"/>
            <ac:spMk id="31" creationId="{53C90FBC-7BF9-E686-E2C7-B3A7DDC8ED44}"/>
          </ac:spMkLst>
        </pc:spChg>
        <pc:spChg chg="add mod topLvl">
          <ac:chgData name="김소희" userId="292a1162-0793-4577-a94d-2dae0dfa5995" providerId="ADAL" clId="{0FCCC188-AAE5-4E7B-9D03-247A687AEAF8}" dt="2022-11-20T15:32:44.743" v="6593" actId="165"/>
          <ac:spMkLst>
            <pc:docMk/>
            <pc:sldMk cId="806024896" sldId="299"/>
            <ac:spMk id="32" creationId="{301FBB82-2405-B4DC-4947-713B9EC00FB4}"/>
          </ac:spMkLst>
        </pc:spChg>
        <pc:spChg chg="add mod topLvl">
          <ac:chgData name="김소희" userId="292a1162-0793-4577-a94d-2dae0dfa5995" providerId="ADAL" clId="{0FCCC188-AAE5-4E7B-9D03-247A687AEAF8}" dt="2022-11-20T15:32:44.743" v="6593" actId="165"/>
          <ac:spMkLst>
            <pc:docMk/>
            <pc:sldMk cId="806024896" sldId="299"/>
            <ac:spMk id="33" creationId="{E353BC90-8AEE-B1DB-58CF-3C6C7953DBF4}"/>
          </ac:spMkLst>
        </pc:spChg>
        <pc:spChg chg="add mod topLvl">
          <ac:chgData name="김소희" userId="292a1162-0793-4577-a94d-2dae0dfa5995" providerId="ADAL" clId="{0FCCC188-AAE5-4E7B-9D03-247A687AEAF8}" dt="2022-11-20T15:32:44.743" v="6593" actId="165"/>
          <ac:spMkLst>
            <pc:docMk/>
            <pc:sldMk cId="806024896" sldId="299"/>
            <ac:spMk id="56" creationId="{3E90AAA2-BEBD-AA69-7190-48959372C266}"/>
          </ac:spMkLst>
        </pc:spChg>
        <pc:spChg chg="add mod">
          <ac:chgData name="김소희" userId="292a1162-0793-4577-a94d-2dae0dfa5995" providerId="ADAL" clId="{0FCCC188-AAE5-4E7B-9D03-247A687AEAF8}" dt="2022-11-21T17:35:35.360" v="10697" actId="2711"/>
          <ac:spMkLst>
            <pc:docMk/>
            <pc:sldMk cId="806024896" sldId="299"/>
            <ac:spMk id="57" creationId="{2BB095B1-83C3-84B3-26C0-E3497D09E5F9}"/>
          </ac:spMkLst>
        </pc:spChg>
        <pc:spChg chg="add del">
          <ac:chgData name="김소희" userId="292a1162-0793-4577-a94d-2dae0dfa5995" providerId="ADAL" clId="{0FCCC188-AAE5-4E7B-9D03-247A687AEAF8}" dt="2022-11-20T15:30:08.457" v="6519" actId="478"/>
          <ac:spMkLst>
            <pc:docMk/>
            <pc:sldMk cId="806024896" sldId="299"/>
            <ac:spMk id="1024" creationId="{20DBB523-328F-2B1F-A07A-BB5B5234203B}"/>
          </ac:spMkLst>
        </pc:spChg>
        <pc:spChg chg="add del">
          <ac:chgData name="김소희" userId="292a1162-0793-4577-a94d-2dae0dfa5995" providerId="ADAL" clId="{0FCCC188-AAE5-4E7B-9D03-247A687AEAF8}" dt="2022-11-20T15:30:14.010" v="6521" actId="478"/>
          <ac:spMkLst>
            <pc:docMk/>
            <pc:sldMk cId="806024896" sldId="299"/>
            <ac:spMk id="1025" creationId="{49A43E35-B70C-C4D7-0DC6-BADDFF515CDE}"/>
          </ac:spMkLst>
        </pc:spChg>
        <pc:spChg chg="add mod">
          <ac:chgData name="김소희" userId="292a1162-0793-4577-a94d-2dae0dfa5995" providerId="ADAL" clId="{0FCCC188-AAE5-4E7B-9D03-247A687AEAF8}" dt="2022-11-20T15:32:44.743" v="6593" actId="165"/>
          <ac:spMkLst>
            <pc:docMk/>
            <pc:sldMk cId="806024896" sldId="299"/>
            <ac:spMk id="1027" creationId="{C9911DDC-6D5E-FC2E-42D0-A191158CD555}"/>
          </ac:spMkLst>
        </pc:spChg>
        <pc:spChg chg="add mod">
          <ac:chgData name="김소희" userId="292a1162-0793-4577-a94d-2dae0dfa5995" providerId="ADAL" clId="{0FCCC188-AAE5-4E7B-9D03-247A687AEAF8}" dt="2022-11-20T15:32:44.743" v="6593" actId="165"/>
          <ac:spMkLst>
            <pc:docMk/>
            <pc:sldMk cId="806024896" sldId="299"/>
            <ac:spMk id="1028" creationId="{D515F0D6-37D0-6E01-D646-26370DD5FF90}"/>
          </ac:spMkLst>
        </pc:spChg>
        <pc:spChg chg="add mod">
          <ac:chgData name="김소희" userId="292a1162-0793-4577-a94d-2dae0dfa5995" providerId="ADAL" clId="{0FCCC188-AAE5-4E7B-9D03-247A687AEAF8}" dt="2022-11-20T15:32:44.743" v="6593" actId="165"/>
          <ac:spMkLst>
            <pc:docMk/>
            <pc:sldMk cId="806024896" sldId="299"/>
            <ac:spMk id="1029" creationId="{2CA54C49-9653-B07B-CD97-E36DC4C57E61}"/>
          </ac:spMkLst>
        </pc:spChg>
        <pc:grpChg chg="add del mod">
          <ac:chgData name="김소희" userId="292a1162-0793-4577-a94d-2dae0dfa5995" providerId="ADAL" clId="{0FCCC188-AAE5-4E7B-9D03-247A687AEAF8}" dt="2022-11-20T15:03:13.527" v="6242" actId="165"/>
          <ac:grpSpMkLst>
            <pc:docMk/>
            <pc:sldMk cId="806024896" sldId="299"/>
            <ac:grpSpMk id="5" creationId="{D536564F-2FB3-0D65-86FD-50C83FEE706C}"/>
          </ac:grpSpMkLst>
        </pc:grpChg>
        <pc:grpChg chg="del mod topLvl">
          <ac:chgData name="김소희" userId="292a1162-0793-4577-a94d-2dae0dfa5995" providerId="ADAL" clId="{0FCCC188-AAE5-4E7B-9D03-247A687AEAF8}" dt="2022-11-20T15:03:49.755" v="6243" actId="165"/>
          <ac:grpSpMkLst>
            <pc:docMk/>
            <pc:sldMk cId="806024896" sldId="299"/>
            <ac:grpSpMk id="9" creationId="{D47CF894-F1D6-873B-E488-400524510D22}"/>
          </ac:grpSpMkLst>
        </pc:grpChg>
        <pc:grpChg chg="add mod topLvl">
          <ac:chgData name="김소희" userId="292a1162-0793-4577-a94d-2dae0dfa5995" providerId="ADAL" clId="{0FCCC188-AAE5-4E7B-9D03-247A687AEAF8}" dt="2022-11-20T15:32:44.743" v="6593" actId="165"/>
          <ac:grpSpMkLst>
            <pc:docMk/>
            <pc:sldMk cId="806024896" sldId="299"/>
            <ac:grpSpMk id="1030" creationId="{6292A326-08FB-D4A1-E055-74438A477301}"/>
          </ac:grpSpMkLst>
        </pc:grpChg>
        <pc:grpChg chg="add del mod">
          <ac:chgData name="김소희" userId="292a1162-0793-4577-a94d-2dae0dfa5995" providerId="ADAL" clId="{0FCCC188-AAE5-4E7B-9D03-247A687AEAF8}" dt="2022-11-20T15:32:44.743" v="6593" actId="165"/>
          <ac:grpSpMkLst>
            <pc:docMk/>
            <pc:sldMk cId="806024896" sldId="299"/>
            <ac:grpSpMk id="1031" creationId="{D4878F10-9246-39A3-21EC-C6CF53647662}"/>
          </ac:grpSpMkLst>
        </pc:grpChg>
        <pc:picChg chg="add del mod">
          <ac:chgData name="김소희" userId="292a1162-0793-4577-a94d-2dae0dfa5995" providerId="ADAL" clId="{0FCCC188-AAE5-4E7B-9D03-247A687AEAF8}" dt="2022-11-20T15:32:37.552" v="6592" actId="478"/>
          <ac:picMkLst>
            <pc:docMk/>
            <pc:sldMk cId="806024896" sldId="299"/>
            <ac:picMk id="4" creationId="{A13A10AE-573F-AF95-AF9D-69D2D27EF5D1}"/>
          </ac:picMkLst>
        </pc:picChg>
        <pc:picChg chg="del">
          <ac:chgData name="김소희" userId="292a1162-0793-4577-a94d-2dae0dfa5995" providerId="ADAL" clId="{0FCCC188-AAE5-4E7B-9D03-247A687AEAF8}" dt="2022-11-20T14:12:46.937" v="5577" actId="478"/>
          <ac:picMkLst>
            <pc:docMk/>
            <pc:sldMk cId="806024896" sldId="299"/>
            <ac:picMk id="6" creationId="{FF33BFBB-882A-6D20-E839-476A8A3B3343}"/>
          </ac:picMkLst>
        </pc:picChg>
        <pc:picChg chg="del">
          <ac:chgData name="김소희" userId="292a1162-0793-4577-a94d-2dae0dfa5995" providerId="ADAL" clId="{0FCCC188-AAE5-4E7B-9D03-247A687AEAF8}" dt="2022-11-20T14:12:46.937" v="5577" actId="478"/>
          <ac:picMkLst>
            <pc:docMk/>
            <pc:sldMk cId="806024896" sldId="299"/>
            <ac:picMk id="11" creationId="{B7B83644-956B-F5CE-20D8-B1A1E57B58CA}"/>
          </ac:picMkLst>
        </pc:picChg>
        <pc:picChg chg="del">
          <ac:chgData name="김소희" userId="292a1162-0793-4577-a94d-2dae0dfa5995" providerId="ADAL" clId="{0FCCC188-AAE5-4E7B-9D03-247A687AEAF8}" dt="2022-11-20T14:12:46.937" v="5577" actId="478"/>
          <ac:picMkLst>
            <pc:docMk/>
            <pc:sldMk cId="806024896" sldId="299"/>
            <ac:picMk id="13" creationId="{4282CF7B-5401-EEF8-14E6-45371F7A3725}"/>
          </ac:picMkLst>
        </pc:picChg>
        <pc:picChg chg="add mod topLvl">
          <ac:chgData name="김소희" userId="292a1162-0793-4577-a94d-2dae0dfa5995" providerId="ADAL" clId="{0FCCC188-AAE5-4E7B-9D03-247A687AEAF8}" dt="2022-11-20T15:32:44.743" v="6593" actId="165"/>
          <ac:picMkLst>
            <pc:docMk/>
            <pc:sldMk cId="806024896" sldId="299"/>
            <ac:picMk id="43" creationId="{30202B78-FC2A-35FD-71A8-F6B2DBFF9C09}"/>
          </ac:picMkLst>
        </pc:picChg>
        <pc:picChg chg="add mod topLvl">
          <ac:chgData name="김소희" userId="292a1162-0793-4577-a94d-2dae0dfa5995" providerId="ADAL" clId="{0FCCC188-AAE5-4E7B-9D03-247A687AEAF8}" dt="2022-11-20T15:32:44.743" v="6593" actId="165"/>
          <ac:picMkLst>
            <pc:docMk/>
            <pc:sldMk cId="806024896" sldId="299"/>
            <ac:picMk id="44" creationId="{F33D9A90-8264-DCEF-377F-8AD82BB90F34}"/>
          </ac:picMkLst>
        </pc:picChg>
        <pc:picChg chg="add mod topLvl">
          <ac:chgData name="김소희" userId="292a1162-0793-4577-a94d-2dae0dfa5995" providerId="ADAL" clId="{0FCCC188-AAE5-4E7B-9D03-247A687AEAF8}" dt="2022-11-20T15:32:44.743" v="6593" actId="165"/>
          <ac:picMkLst>
            <pc:docMk/>
            <pc:sldMk cId="806024896" sldId="299"/>
            <ac:picMk id="1026" creationId="{58D2B884-92B3-ED8E-B0D7-241C44E2A67C}"/>
          </ac:picMkLst>
        </pc:picChg>
        <pc:cxnChg chg="add mod topLvl">
          <ac:chgData name="김소희" userId="292a1162-0793-4577-a94d-2dae0dfa5995" providerId="ADAL" clId="{0FCCC188-AAE5-4E7B-9D03-247A687AEAF8}" dt="2022-11-20T15:45:01.056" v="6985" actId="14100"/>
          <ac:cxnSpMkLst>
            <pc:docMk/>
            <pc:sldMk cId="806024896" sldId="299"/>
            <ac:cxnSpMk id="20" creationId="{276911D5-02C3-6689-9703-47BA81D7ADF2}"/>
          </ac:cxnSpMkLst>
        </pc:cxnChg>
        <pc:cxnChg chg="add mod topLvl">
          <ac:chgData name="김소희" userId="292a1162-0793-4577-a94d-2dae0dfa5995" providerId="ADAL" clId="{0FCCC188-AAE5-4E7B-9D03-247A687AEAF8}" dt="2022-11-20T15:45:01.056" v="6985" actId="14100"/>
          <ac:cxnSpMkLst>
            <pc:docMk/>
            <pc:sldMk cId="806024896" sldId="299"/>
            <ac:cxnSpMk id="23" creationId="{77263A85-2712-FF99-1B48-60891D7EFAE3}"/>
          </ac:cxnSpMkLst>
        </pc:cxnChg>
        <pc:cxnChg chg="add mod topLvl">
          <ac:chgData name="김소희" userId="292a1162-0793-4577-a94d-2dae0dfa5995" providerId="ADAL" clId="{0FCCC188-AAE5-4E7B-9D03-247A687AEAF8}" dt="2022-11-20T15:32:44.743" v="6593" actId="165"/>
          <ac:cxnSpMkLst>
            <pc:docMk/>
            <pc:sldMk cId="806024896" sldId="299"/>
            <ac:cxnSpMk id="36" creationId="{B1C8318B-2A28-CF9B-671B-F3CBA2DC1B9D}"/>
          </ac:cxnSpMkLst>
        </pc:cxnChg>
        <pc:cxnChg chg="add mod topLvl">
          <ac:chgData name="김소희" userId="292a1162-0793-4577-a94d-2dae0dfa5995" providerId="ADAL" clId="{0FCCC188-AAE5-4E7B-9D03-247A687AEAF8}" dt="2022-11-20T15:32:44.743" v="6593" actId="165"/>
          <ac:cxnSpMkLst>
            <pc:docMk/>
            <pc:sldMk cId="806024896" sldId="299"/>
            <ac:cxnSpMk id="40" creationId="{215CEC99-9049-BA3F-84C0-DBC415E18352}"/>
          </ac:cxnSpMkLst>
        </pc:cxnChg>
        <pc:cxnChg chg="add mod topLvl">
          <ac:chgData name="김소희" userId="292a1162-0793-4577-a94d-2dae0dfa5995" providerId="ADAL" clId="{0FCCC188-AAE5-4E7B-9D03-247A687AEAF8}" dt="2022-11-20T15:32:44.743" v="6593" actId="165"/>
          <ac:cxnSpMkLst>
            <pc:docMk/>
            <pc:sldMk cId="806024896" sldId="299"/>
            <ac:cxnSpMk id="45" creationId="{9B976AA0-4967-F85F-A2FA-F6449A74E27E}"/>
          </ac:cxnSpMkLst>
        </pc:cxnChg>
        <pc:cxnChg chg="add mod topLvl">
          <ac:chgData name="김소희" userId="292a1162-0793-4577-a94d-2dae0dfa5995" providerId="ADAL" clId="{0FCCC188-AAE5-4E7B-9D03-247A687AEAF8}" dt="2022-11-20T15:32:44.743" v="6593" actId="165"/>
          <ac:cxnSpMkLst>
            <pc:docMk/>
            <pc:sldMk cId="806024896" sldId="299"/>
            <ac:cxnSpMk id="50" creationId="{491A8AAF-CBFA-8AB8-4179-1E0EEE5E1E46}"/>
          </ac:cxnSpMkLst>
        </pc:cxnChg>
        <pc:cxnChg chg="add mod">
          <ac:chgData name="김소희" userId="292a1162-0793-4577-a94d-2dae0dfa5995" providerId="ADAL" clId="{0FCCC188-AAE5-4E7B-9D03-247A687AEAF8}" dt="2022-11-20T15:32:44.743" v="6593" actId="165"/>
          <ac:cxnSpMkLst>
            <pc:docMk/>
            <pc:sldMk cId="806024896" sldId="299"/>
            <ac:cxnSpMk id="59" creationId="{E1C34A4F-3699-AE8E-CFCD-919E6DDF3B7A}"/>
          </ac:cxnSpMkLst>
        </pc:cxnChg>
        <pc:cxnChg chg="add mod">
          <ac:chgData name="김소희" userId="292a1162-0793-4577-a94d-2dae0dfa5995" providerId="ADAL" clId="{0FCCC188-AAE5-4E7B-9D03-247A687AEAF8}" dt="2022-11-20T15:32:44.743" v="6593" actId="165"/>
          <ac:cxnSpMkLst>
            <pc:docMk/>
            <pc:sldMk cId="806024896" sldId="299"/>
            <ac:cxnSpMk id="60" creationId="{85A7E6A8-9749-6181-DB17-FECF50673A3D}"/>
          </ac:cxnSpMkLst>
        </pc:cxnChg>
      </pc:sldChg>
      <pc:sldChg chg="addSp delSp modSp new mod modAnim modNotesTx">
        <pc:chgData name="김소희" userId="292a1162-0793-4577-a94d-2dae0dfa5995" providerId="ADAL" clId="{0FCCC188-AAE5-4E7B-9D03-247A687AEAF8}" dt="2022-11-21T17:35:44.198" v="10698" actId="2711"/>
        <pc:sldMkLst>
          <pc:docMk/>
          <pc:sldMk cId="3945545227" sldId="300"/>
        </pc:sldMkLst>
        <pc:spChg chg="del">
          <ac:chgData name="김소희" userId="292a1162-0793-4577-a94d-2dae0dfa5995" providerId="ADAL" clId="{0FCCC188-AAE5-4E7B-9D03-247A687AEAF8}" dt="2022-11-20T15:45:36.119" v="6987" actId="478"/>
          <ac:spMkLst>
            <pc:docMk/>
            <pc:sldMk cId="3945545227" sldId="300"/>
            <ac:spMk id="2" creationId="{145851B4-F5E0-BA9F-CA78-B2A3D418EE3D}"/>
          </ac:spMkLst>
        </pc:spChg>
        <pc:spChg chg="add del mod">
          <ac:chgData name="김소희" userId="292a1162-0793-4577-a94d-2dae0dfa5995" providerId="ADAL" clId="{0FCCC188-AAE5-4E7B-9D03-247A687AEAF8}" dt="2022-11-21T10:07:18.485" v="7306" actId="478"/>
          <ac:spMkLst>
            <pc:docMk/>
            <pc:sldMk cId="3945545227" sldId="300"/>
            <ac:spMk id="2" creationId="{492165D6-2C7E-790A-AEC8-31036BF48B04}"/>
          </ac:spMkLst>
        </pc:spChg>
        <pc:spChg chg="del">
          <ac:chgData name="김소희" userId="292a1162-0793-4577-a94d-2dae0dfa5995" providerId="ADAL" clId="{0FCCC188-AAE5-4E7B-9D03-247A687AEAF8}" dt="2022-11-20T15:45:36.119" v="6987" actId="478"/>
          <ac:spMkLst>
            <pc:docMk/>
            <pc:sldMk cId="3945545227" sldId="300"/>
            <ac:spMk id="3" creationId="{9CAD041E-2E97-02B1-DB8D-1E30ECD1DAE7}"/>
          </ac:spMkLst>
        </pc:spChg>
        <pc:spChg chg="add mod">
          <ac:chgData name="김소희" userId="292a1162-0793-4577-a94d-2dae0dfa5995" providerId="ADAL" clId="{0FCCC188-AAE5-4E7B-9D03-247A687AEAF8}" dt="2022-11-21T17:35:44.198" v="10698" actId="2711"/>
          <ac:spMkLst>
            <pc:docMk/>
            <pc:sldMk cId="3945545227" sldId="300"/>
            <ac:spMk id="3" creationId="{BA7F0A8F-DC8E-F39F-5D71-BA50BE9A47FF}"/>
          </ac:spMkLst>
        </pc:spChg>
        <pc:spChg chg="add mod">
          <ac:chgData name="김소희" userId="292a1162-0793-4577-a94d-2dae0dfa5995" providerId="ADAL" clId="{0FCCC188-AAE5-4E7B-9D03-247A687AEAF8}" dt="2022-11-20T15:45:36.462" v="6988"/>
          <ac:spMkLst>
            <pc:docMk/>
            <pc:sldMk cId="3945545227" sldId="300"/>
            <ac:spMk id="4" creationId="{88AE202D-BDB2-CAB2-26F9-78AA0AA16128}"/>
          </ac:spMkLst>
        </pc:spChg>
        <pc:spChg chg="add mod">
          <ac:chgData name="김소희" userId="292a1162-0793-4577-a94d-2dae0dfa5995" providerId="ADAL" clId="{0FCCC188-AAE5-4E7B-9D03-247A687AEAF8}" dt="2022-11-20T15:45:42.759" v="7004" actId="20577"/>
          <ac:spMkLst>
            <pc:docMk/>
            <pc:sldMk cId="3945545227" sldId="300"/>
            <ac:spMk id="5" creationId="{CAFA88A2-E7D3-D12C-C16B-A8C3B5DEBAD7}"/>
          </ac:spMkLst>
        </pc:spChg>
        <pc:spChg chg="add del mod">
          <ac:chgData name="김소희" userId="292a1162-0793-4577-a94d-2dae0dfa5995" providerId="ADAL" clId="{0FCCC188-AAE5-4E7B-9D03-247A687AEAF8}" dt="2022-11-21T10:28:19.196" v="7720" actId="478"/>
          <ac:spMkLst>
            <pc:docMk/>
            <pc:sldMk cId="3945545227" sldId="300"/>
            <ac:spMk id="8" creationId="{F6FDF715-5228-E3E3-F607-892784D2B870}"/>
          </ac:spMkLst>
        </pc:spChg>
        <pc:spChg chg="add mod">
          <ac:chgData name="김소희" userId="292a1162-0793-4577-a94d-2dae0dfa5995" providerId="ADAL" clId="{0FCCC188-AAE5-4E7B-9D03-247A687AEAF8}" dt="2022-11-21T17:35:44.198" v="10698" actId="2711"/>
          <ac:spMkLst>
            <pc:docMk/>
            <pc:sldMk cId="3945545227" sldId="300"/>
            <ac:spMk id="11" creationId="{C8A4AD13-C642-8B25-D730-DF52659D4290}"/>
          </ac:spMkLst>
        </pc:spChg>
        <pc:spChg chg="add mod">
          <ac:chgData name="김소희" userId="292a1162-0793-4577-a94d-2dae0dfa5995" providerId="ADAL" clId="{0FCCC188-AAE5-4E7B-9D03-247A687AEAF8}" dt="2022-11-21T17:35:44.198" v="10698" actId="2711"/>
          <ac:spMkLst>
            <pc:docMk/>
            <pc:sldMk cId="3945545227" sldId="300"/>
            <ac:spMk id="12" creationId="{254CC29B-2F3E-FC94-F591-FEF0D823C9F4}"/>
          </ac:spMkLst>
        </pc:spChg>
        <pc:spChg chg="add del">
          <ac:chgData name="김소희" userId="292a1162-0793-4577-a94d-2dae0dfa5995" providerId="ADAL" clId="{0FCCC188-AAE5-4E7B-9D03-247A687AEAF8}" dt="2022-11-21T10:15:38.668" v="7589" actId="22"/>
          <ac:spMkLst>
            <pc:docMk/>
            <pc:sldMk cId="3945545227" sldId="300"/>
            <ac:spMk id="14" creationId="{C088CF61-AEE9-1C5A-F763-6D621C963A41}"/>
          </ac:spMkLst>
        </pc:spChg>
        <pc:spChg chg="add del mod">
          <ac:chgData name="김소희" userId="292a1162-0793-4577-a94d-2dae0dfa5995" providerId="ADAL" clId="{0FCCC188-AAE5-4E7B-9D03-247A687AEAF8}" dt="2022-11-21T17:35:44.198" v="10698" actId="2711"/>
          <ac:spMkLst>
            <pc:docMk/>
            <pc:sldMk cId="3945545227" sldId="300"/>
            <ac:spMk id="16" creationId="{B96ADAC5-FFC9-186B-2DA3-CF7754BA983A}"/>
          </ac:spMkLst>
        </pc:spChg>
        <pc:spChg chg="add mod">
          <ac:chgData name="김소희" userId="292a1162-0793-4577-a94d-2dae0dfa5995" providerId="ADAL" clId="{0FCCC188-AAE5-4E7B-9D03-247A687AEAF8}" dt="2022-11-21T17:35:44.198" v="10698" actId="2711"/>
          <ac:spMkLst>
            <pc:docMk/>
            <pc:sldMk cId="3945545227" sldId="300"/>
            <ac:spMk id="18" creationId="{CE475763-A223-2F34-D82D-821DB20DA5A0}"/>
          </ac:spMkLst>
        </pc:spChg>
        <pc:spChg chg="add mod">
          <ac:chgData name="김소희" userId="292a1162-0793-4577-a94d-2dae0dfa5995" providerId="ADAL" clId="{0FCCC188-AAE5-4E7B-9D03-247A687AEAF8}" dt="2022-11-21T17:35:44.198" v="10698" actId="2711"/>
          <ac:spMkLst>
            <pc:docMk/>
            <pc:sldMk cId="3945545227" sldId="300"/>
            <ac:spMk id="19" creationId="{B8FBFEC2-8417-390C-DC30-ED7BC30CAEC8}"/>
          </ac:spMkLst>
        </pc:spChg>
        <pc:spChg chg="add mod">
          <ac:chgData name="김소희" userId="292a1162-0793-4577-a94d-2dae0dfa5995" providerId="ADAL" clId="{0FCCC188-AAE5-4E7B-9D03-247A687AEAF8}" dt="2022-11-21T17:35:44.198" v="10698" actId="2711"/>
          <ac:spMkLst>
            <pc:docMk/>
            <pc:sldMk cId="3945545227" sldId="300"/>
            <ac:spMk id="20" creationId="{BDA07B8B-63A0-772D-4EE6-A0637D3DC880}"/>
          </ac:spMkLst>
        </pc:spChg>
        <pc:spChg chg="add del mod">
          <ac:chgData name="김소희" userId="292a1162-0793-4577-a94d-2dae0dfa5995" providerId="ADAL" clId="{0FCCC188-AAE5-4E7B-9D03-247A687AEAF8}" dt="2022-11-21T10:30:39.894" v="7752" actId="478"/>
          <ac:spMkLst>
            <pc:docMk/>
            <pc:sldMk cId="3945545227" sldId="300"/>
            <ac:spMk id="21" creationId="{3E85FE22-24A1-7BB1-06D7-DAF820B4EEAE}"/>
          </ac:spMkLst>
        </pc:spChg>
        <pc:spChg chg="add mod">
          <ac:chgData name="김소희" userId="292a1162-0793-4577-a94d-2dae0dfa5995" providerId="ADAL" clId="{0FCCC188-AAE5-4E7B-9D03-247A687AEAF8}" dt="2022-11-21T17:35:44.198" v="10698" actId="2711"/>
          <ac:spMkLst>
            <pc:docMk/>
            <pc:sldMk cId="3945545227" sldId="300"/>
            <ac:spMk id="22" creationId="{45E67D65-0D6E-FD36-3D48-FDEF05178467}"/>
          </ac:spMkLst>
        </pc:spChg>
        <pc:spChg chg="add mod">
          <ac:chgData name="김소희" userId="292a1162-0793-4577-a94d-2dae0dfa5995" providerId="ADAL" clId="{0FCCC188-AAE5-4E7B-9D03-247A687AEAF8}" dt="2022-11-21T17:35:44.198" v="10698" actId="2711"/>
          <ac:spMkLst>
            <pc:docMk/>
            <pc:sldMk cId="3945545227" sldId="300"/>
            <ac:spMk id="23" creationId="{5E426F1E-51C2-69C9-A2D0-B1D6BB1993CC}"/>
          </ac:spMkLst>
        </pc:spChg>
        <pc:spChg chg="add mod">
          <ac:chgData name="김소희" userId="292a1162-0793-4577-a94d-2dae0dfa5995" providerId="ADAL" clId="{0FCCC188-AAE5-4E7B-9D03-247A687AEAF8}" dt="2022-11-21T17:35:44.198" v="10698" actId="2711"/>
          <ac:spMkLst>
            <pc:docMk/>
            <pc:sldMk cId="3945545227" sldId="300"/>
            <ac:spMk id="25" creationId="{B41CAA32-638F-E03A-5A86-BBCDDB650037}"/>
          </ac:spMkLst>
        </pc:spChg>
        <pc:spChg chg="add mod">
          <ac:chgData name="김소희" userId="292a1162-0793-4577-a94d-2dae0dfa5995" providerId="ADAL" clId="{0FCCC188-AAE5-4E7B-9D03-247A687AEAF8}" dt="2022-11-21T17:35:44.198" v="10698" actId="2711"/>
          <ac:spMkLst>
            <pc:docMk/>
            <pc:sldMk cId="3945545227" sldId="300"/>
            <ac:spMk id="26" creationId="{CE372EDA-D992-FCF5-3D09-1DA4D8A36923}"/>
          </ac:spMkLst>
        </pc:spChg>
        <pc:spChg chg="add mod">
          <ac:chgData name="김소희" userId="292a1162-0793-4577-a94d-2dae0dfa5995" providerId="ADAL" clId="{0FCCC188-AAE5-4E7B-9D03-247A687AEAF8}" dt="2022-11-21T17:35:44.198" v="10698" actId="2711"/>
          <ac:spMkLst>
            <pc:docMk/>
            <pc:sldMk cId="3945545227" sldId="300"/>
            <ac:spMk id="27" creationId="{2B6A3BDE-D412-B4B6-4B6C-1B6EEC424119}"/>
          </ac:spMkLst>
        </pc:spChg>
        <pc:spChg chg="add del mod">
          <ac:chgData name="김소희" userId="292a1162-0793-4577-a94d-2dae0dfa5995" providerId="ADAL" clId="{0FCCC188-AAE5-4E7B-9D03-247A687AEAF8}" dt="2022-11-21T10:40:15.111" v="7877"/>
          <ac:spMkLst>
            <pc:docMk/>
            <pc:sldMk cId="3945545227" sldId="300"/>
            <ac:spMk id="28" creationId="{CA79768E-30A8-38B1-A6CE-B120E7FBBFF3}"/>
          </ac:spMkLst>
        </pc:spChg>
        <pc:spChg chg="add del mod">
          <ac:chgData name="김소희" userId="292a1162-0793-4577-a94d-2dae0dfa5995" providerId="ADAL" clId="{0FCCC188-AAE5-4E7B-9D03-247A687AEAF8}" dt="2022-11-21T10:40:20.481" v="7881"/>
          <ac:spMkLst>
            <pc:docMk/>
            <pc:sldMk cId="3945545227" sldId="300"/>
            <ac:spMk id="29" creationId="{F6A16C39-316F-600F-923C-C56C4A0C5C39}"/>
          </ac:spMkLst>
        </pc:spChg>
        <pc:spChg chg="add del mod">
          <ac:chgData name="김소희" userId="292a1162-0793-4577-a94d-2dae0dfa5995" providerId="ADAL" clId="{0FCCC188-AAE5-4E7B-9D03-247A687AEAF8}" dt="2022-11-21T10:40:20.042" v="7880"/>
          <ac:spMkLst>
            <pc:docMk/>
            <pc:sldMk cId="3945545227" sldId="300"/>
            <ac:spMk id="30" creationId="{B1484420-41F9-F7BD-94F2-09C8C5D0AF3B}"/>
          </ac:spMkLst>
        </pc:spChg>
        <pc:spChg chg="add del mod">
          <ac:chgData name="김소희" userId="292a1162-0793-4577-a94d-2dae0dfa5995" providerId="ADAL" clId="{0FCCC188-AAE5-4E7B-9D03-247A687AEAF8}" dt="2022-11-21T10:41:11.492" v="7896"/>
          <ac:spMkLst>
            <pc:docMk/>
            <pc:sldMk cId="3945545227" sldId="300"/>
            <ac:spMk id="31" creationId="{D3107A3B-AA20-2589-AFDD-CD1BA2DD2D59}"/>
          </ac:spMkLst>
        </pc:spChg>
        <pc:spChg chg="add del mod">
          <ac:chgData name="김소희" userId="292a1162-0793-4577-a94d-2dae0dfa5995" providerId="ADAL" clId="{0FCCC188-AAE5-4E7B-9D03-247A687AEAF8}" dt="2022-11-21T10:41:11.011" v="7895"/>
          <ac:spMkLst>
            <pc:docMk/>
            <pc:sldMk cId="3945545227" sldId="300"/>
            <ac:spMk id="32" creationId="{E8ABAB32-1DB8-C5B4-919B-86B07ED9FDEF}"/>
          </ac:spMkLst>
        </pc:spChg>
        <pc:spChg chg="add del">
          <ac:chgData name="김소희" userId="292a1162-0793-4577-a94d-2dae0dfa5995" providerId="ADAL" clId="{0FCCC188-AAE5-4E7B-9D03-247A687AEAF8}" dt="2022-11-21T10:41:21.872" v="7898" actId="22"/>
          <ac:spMkLst>
            <pc:docMk/>
            <pc:sldMk cId="3945545227" sldId="300"/>
            <ac:spMk id="34" creationId="{0AE4C59F-7B71-1DBB-9289-3E7EEF3FA262}"/>
          </ac:spMkLst>
        </pc:spChg>
        <pc:spChg chg="add mod">
          <ac:chgData name="김소희" userId="292a1162-0793-4577-a94d-2dae0dfa5995" providerId="ADAL" clId="{0FCCC188-AAE5-4E7B-9D03-247A687AEAF8}" dt="2022-11-21T17:35:44.198" v="10698" actId="2711"/>
          <ac:spMkLst>
            <pc:docMk/>
            <pc:sldMk cId="3945545227" sldId="300"/>
            <ac:spMk id="36" creationId="{0EF6C9E9-AC3B-C66E-7902-86081CE8AE04}"/>
          </ac:spMkLst>
        </pc:spChg>
        <pc:spChg chg="add del">
          <ac:chgData name="김소희" userId="292a1162-0793-4577-a94d-2dae0dfa5995" providerId="ADAL" clId="{0FCCC188-AAE5-4E7B-9D03-247A687AEAF8}" dt="2022-11-21T11:16:54.339" v="8798" actId="22"/>
          <ac:spMkLst>
            <pc:docMk/>
            <pc:sldMk cId="3945545227" sldId="300"/>
            <ac:spMk id="39" creationId="{F001C7B3-8D9E-F690-28CE-386B3FA4EF46}"/>
          </ac:spMkLst>
        </pc:spChg>
        <pc:spChg chg="add del mod">
          <ac:chgData name="김소희" userId="292a1162-0793-4577-a94d-2dae0dfa5995" providerId="ADAL" clId="{0FCCC188-AAE5-4E7B-9D03-247A687AEAF8}" dt="2022-11-21T11:35:19.649" v="9291" actId="478"/>
          <ac:spMkLst>
            <pc:docMk/>
            <pc:sldMk cId="3945545227" sldId="300"/>
            <ac:spMk id="41" creationId="{D31ED3F7-FBC8-DE45-8453-3952E3F1A816}"/>
          </ac:spMkLst>
        </pc:spChg>
        <pc:spChg chg="add del mod">
          <ac:chgData name="김소희" userId="292a1162-0793-4577-a94d-2dae0dfa5995" providerId="ADAL" clId="{0FCCC188-AAE5-4E7B-9D03-247A687AEAF8}" dt="2022-11-21T11:41:53.155" v="9438" actId="478"/>
          <ac:spMkLst>
            <pc:docMk/>
            <pc:sldMk cId="3945545227" sldId="300"/>
            <ac:spMk id="42" creationId="{481247FD-F16F-3D87-B5C8-CEB4E086B6D3}"/>
          </ac:spMkLst>
        </pc:spChg>
        <pc:spChg chg="add del">
          <ac:chgData name="김소희" userId="292a1162-0793-4577-a94d-2dae0dfa5995" providerId="ADAL" clId="{0FCCC188-AAE5-4E7B-9D03-247A687AEAF8}" dt="2022-11-21T11:42:01.440" v="9441" actId="22"/>
          <ac:spMkLst>
            <pc:docMk/>
            <pc:sldMk cId="3945545227" sldId="300"/>
            <ac:spMk id="44" creationId="{8416C845-36EC-F447-9B89-181F08449C4F}"/>
          </ac:spMkLst>
        </pc:spChg>
        <pc:spChg chg="add mod">
          <ac:chgData name="김소희" userId="292a1162-0793-4577-a94d-2dae0dfa5995" providerId="ADAL" clId="{0FCCC188-AAE5-4E7B-9D03-247A687AEAF8}" dt="2022-11-21T17:35:44.198" v="10698" actId="2711"/>
          <ac:spMkLst>
            <pc:docMk/>
            <pc:sldMk cId="3945545227" sldId="300"/>
            <ac:spMk id="46" creationId="{8ED37B15-543C-C001-A032-00B20DB4E509}"/>
          </ac:spMkLst>
        </pc:spChg>
        <pc:grpChg chg="add mod">
          <ac:chgData name="김소희" userId="292a1162-0793-4577-a94d-2dae0dfa5995" providerId="ADAL" clId="{0FCCC188-AAE5-4E7B-9D03-247A687AEAF8}" dt="2022-11-21T10:43:52.841" v="7933" actId="1076"/>
          <ac:grpSpMkLst>
            <pc:docMk/>
            <pc:sldMk cId="3945545227" sldId="300"/>
            <ac:grpSpMk id="37" creationId="{08260749-0E26-9546-56B1-7C36032D164D}"/>
          </ac:grpSpMkLst>
        </pc:grpChg>
        <pc:picChg chg="add mod modCrop">
          <ac:chgData name="김소희" userId="292a1162-0793-4577-a94d-2dae0dfa5995" providerId="ADAL" clId="{0FCCC188-AAE5-4E7B-9D03-247A687AEAF8}" dt="2022-11-21T10:27:59.025" v="7714" actId="1076"/>
          <ac:picMkLst>
            <pc:docMk/>
            <pc:sldMk cId="3945545227" sldId="300"/>
            <ac:picMk id="7" creationId="{584485DF-761E-11C2-7A71-C80C6C7F5075}"/>
          </ac:picMkLst>
        </pc:picChg>
        <pc:picChg chg="add del mod">
          <ac:chgData name="김소희" userId="292a1162-0793-4577-a94d-2dae0dfa5995" providerId="ADAL" clId="{0FCCC188-AAE5-4E7B-9D03-247A687AEAF8}" dt="2022-11-21T10:28:25.587" v="7723" actId="478"/>
          <ac:picMkLst>
            <pc:docMk/>
            <pc:sldMk cId="3945545227" sldId="300"/>
            <ac:picMk id="10" creationId="{706DC60F-3600-460D-6772-9C5575C0DED7}"/>
          </ac:picMkLst>
        </pc:picChg>
        <pc:picChg chg="add mod">
          <ac:chgData name="김소희" userId="292a1162-0793-4577-a94d-2dae0dfa5995" providerId="ADAL" clId="{0FCCC188-AAE5-4E7B-9D03-247A687AEAF8}" dt="2022-11-21T10:43:49.621" v="7932" actId="164"/>
          <ac:picMkLst>
            <pc:docMk/>
            <pc:sldMk cId="3945545227" sldId="300"/>
            <ac:picMk id="17" creationId="{5475F2EE-065B-FD7B-1FFF-D928937CBC81}"/>
          </ac:picMkLst>
        </pc:picChg>
        <pc:picChg chg="add mod">
          <ac:chgData name="김소희" userId="292a1162-0793-4577-a94d-2dae0dfa5995" providerId="ADAL" clId="{0FCCC188-AAE5-4E7B-9D03-247A687AEAF8}" dt="2022-11-21T10:37:40.092" v="7790" actId="571"/>
          <ac:picMkLst>
            <pc:docMk/>
            <pc:sldMk cId="3945545227" sldId="300"/>
            <ac:picMk id="24" creationId="{82FE33F0-7BAB-C2A5-9677-944C2FCD3B4C}"/>
          </ac:picMkLst>
        </pc:picChg>
      </pc:sldChg>
      <pc:sldChg chg="addSp delSp modSp new del mod addAnim delAnim modAnim modNotesTx">
        <pc:chgData name="김소희" userId="292a1162-0793-4577-a94d-2dae0dfa5995" providerId="ADAL" clId="{0FCCC188-AAE5-4E7B-9D03-247A687AEAF8}" dt="2022-11-21T11:09:52.166" v="8791" actId="2696"/>
        <pc:sldMkLst>
          <pc:docMk/>
          <pc:sldMk cId="2752281363" sldId="301"/>
        </pc:sldMkLst>
        <pc:spChg chg="del">
          <ac:chgData name="김소희" userId="292a1162-0793-4577-a94d-2dae0dfa5995" providerId="ADAL" clId="{0FCCC188-AAE5-4E7B-9D03-247A687AEAF8}" dt="2022-11-21T08:43:13.078" v="7220" actId="478"/>
          <ac:spMkLst>
            <pc:docMk/>
            <pc:sldMk cId="2752281363" sldId="301"/>
            <ac:spMk id="2" creationId="{07DCA8F4-CF5F-C3C1-BDB8-390DA53A179F}"/>
          </ac:spMkLst>
        </pc:spChg>
        <pc:spChg chg="del">
          <ac:chgData name="김소희" userId="292a1162-0793-4577-a94d-2dae0dfa5995" providerId="ADAL" clId="{0FCCC188-AAE5-4E7B-9D03-247A687AEAF8}" dt="2022-11-21T08:43:11.760" v="7219" actId="478"/>
          <ac:spMkLst>
            <pc:docMk/>
            <pc:sldMk cId="2752281363" sldId="301"/>
            <ac:spMk id="3" creationId="{259F0BA3-A7C2-8AAC-1BBF-C1EA7024DBEF}"/>
          </ac:spMkLst>
        </pc:spChg>
        <pc:spChg chg="add mod">
          <ac:chgData name="김소희" userId="292a1162-0793-4577-a94d-2dae0dfa5995" providerId="ADAL" clId="{0FCCC188-AAE5-4E7B-9D03-247A687AEAF8}" dt="2022-11-21T08:43:17.445" v="7221"/>
          <ac:spMkLst>
            <pc:docMk/>
            <pc:sldMk cId="2752281363" sldId="301"/>
            <ac:spMk id="6" creationId="{8D0257D2-67A5-FFB3-4C40-0621F4A0A45D}"/>
          </ac:spMkLst>
        </pc:spChg>
        <pc:spChg chg="add mod">
          <ac:chgData name="김소희" userId="292a1162-0793-4577-a94d-2dae0dfa5995" providerId="ADAL" clId="{0FCCC188-AAE5-4E7B-9D03-247A687AEAF8}" dt="2022-11-21T08:43:17.445" v="7221"/>
          <ac:spMkLst>
            <pc:docMk/>
            <pc:sldMk cId="2752281363" sldId="301"/>
            <ac:spMk id="7" creationId="{E1F8968D-2BE7-981B-4707-7C2E93064931}"/>
          </ac:spMkLst>
        </pc:spChg>
        <pc:spChg chg="add del mod">
          <ac:chgData name="김소희" userId="292a1162-0793-4577-a94d-2dae0dfa5995" providerId="ADAL" clId="{0FCCC188-AAE5-4E7B-9D03-247A687AEAF8}" dt="2022-11-21T08:43:57.768" v="7239" actId="478"/>
          <ac:spMkLst>
            <pc:docMk/>
            <pc:sldMk cId="2752281363" sldId="301"/>
            <ac:spMk id="8" creationId="{CF24D0D6-833A-CD29-CEC4-9AC22C176998}"/>
          </ac:spMkLst>
        </pc:spChg>
        <pc:spChg chg="add del mod">
          <ac:chgData name="김소희" userId="292a1162-0793-4577-a94d-2dae0dfa5995" providerId="ADAL" clId="{0FCCC188-AAE5-4E7B-9D03-247A687AEAF8}" dt="2022-11-21T11:08:02.121" v="8761" actId="21"/>
          <ac:spMkLst>
            <pc:docMk/>
            <pc:sldMk cId="2752281363" sldId="301"/>
            <ac:spMk id="9" creationId="{F4D6DBE8-0164-8D67-377B-5DF7F0337494}"/>
          </ac:spMkLst>
        </pc:spChg>
        <pc:spChg chg="add del mod">
          <ac:chgData name="김소희" userId="292a1162-0793-4577-a94d-2dae0dfa5995" providerId="ADAL" clId="{0FCCC188-AAE5-4E7B-9D03-247A687AEAF8}" dt="2022-11-21T11:08:49.819" v="8772" actId="21"/>
          <ac:spMkLst>
            <pc:docMk/>
            <pc:sldMk cId="2752281363" sldId="301"/>
            <ac:spMk id="10" creationId="{C6C2E773-2FD2-232E-4E9A-1FB61952A45D}"/>
          </ac:spMkLst>
        </pc:spChg>
        <pc:spChg chg="add del mod">
          <ac:chgData name="김소희" userId="292a1162-0793-4577-a94d-2dae0dfa5995" providerId="ADAL" clId="{0FCCC188-AAE5-4E7B-9D03-247A687AEAF8}" dt="2022-11-21T11:08:02.121" v="8761" actId="21"/>
          <ac:spMkLst>
            <pc:docMk/>
            <pc:sldMk cId="2752281363" sldId="301"/>
            <ac:spMk id="11" creationId="{892D74B4-8C01-528A-1520-C0314A7EA304}"/>
          </ac:spMkLst>
        </pc:spChg>
        <pc:spChg chg="add del mod">
          <ac:chgData name="김소희" userId="292a1162-0793-4577-a94d-2dae0dfa5995" providerId="ADAL" clId="{0FCCC188-AAE5-4E7B-9D03-247A687AEAF8}" dt="2022-11-21T11:08:02.121" v="8761" actId="21"/>
          <ac:spMkLst>
            <pc:docMk/>
            <pc:sldMk cId="2752281363" sldId="301"/>
            <ac:spMk id="12" creationId="{58E04390-B13A-C595-29AA-4A99DA9A0D5E}"/>
          </ac:spMkLst>
        </pc:spChg>
        <pc:spChg chg="add del mod">
          <ac:chgData name="김소희" userId="292a1162-0793-4577-a94d-2dae0dfa5995" providerId="ADAL" clId="{0FCCC188-AAE5-4E7B-9D03-247A687AEAF8}" dt="2022-11-21T11:08:02.121" v="8761" actId="21"/>
          <ac:spMkLst>
            <pc:docMk/>
            <pc:sldMk cId="2752281363" sldId="301"/>
            <ac:spMk id="13" creationId="{1BABB288-AEBE-8590-F773-F55CA8C2BEA9}"/>
          </ac:spMkLst>
        </pc:spChg>
        <pc:picChg chg="add del mod modCrop">
          <ac:chgData name="김소희" userId="292a1162-0793-4577-a94d-2dae0dfa5995" providerId="ADAL" clId="{0FCCC188-AAE5-4E7B-9D03-247A687AEAF8}" dt="2022-11-21T11:08:02.121" v="8761" actId="21"/>
          <ac:picMkLst>
            <pc:docMk/>
            <pc:sldMk cId="2752281363" sldId="301"/>
            <ac:picMk id="5" creationId="{2C597D56-6AF9-6050-DC9C-3171C823844E}"/>
          </ac:picMkLst>
        </pc:picChg>
      </pc:sldChg>
      <pc:sldChg chg="addSp delSp modSp add mod modAnim modNotesTx">
        <pc:chgData name="김소희" userId="292a1162-0793-4577-a94d-2dae0dfa5995" providerId="ADAL" clId="{0FCCC188-AAE5-4E7B-9D03-247A687AEAF8}" dt="2022-11-22T01:53:15.175" v="10710" actId="20577"/>
        <pc:sldMkLst>
          <pc:docMk/>
          <pc:sldMk cId="635534619" sldId="302"/>
        </pc:sldMkLst>
        <pc:spChg chg="add mod">
          <ac:chgData name="김소희" userId="292a1162-0793-4577-a94d-2dae0dfa5995" providerId="ADAL" clId="{0FCCC188-AAE5-4E7B-9D03-247A687AEAF8}" dt="2022-11-21T17:36:02.165" v="10700" actId="2711"/>
          <ac:spMkLst>
            <pc:docMk/>
            <pc:sldMk cId="635534619" sldId="302"/>
            <ac:spMk id="2" creationId="{66B538B3-9832-61D4-9B54-8A416FE92207}"/>
          </ac:spMkLst>
        </pc:spChg>
        <pc:spChg chg="add mod topLvl">
          <ac:chgData name="김소희" userId="292a1162-0793-4577-a94d-2dae0dfa5995" providerId="ADAL" clId="{0FCCC188-AAE5-4E7B-9D03-247A687AEAF8}" dt="2022-11-21T17:36:02.165" v="10700" actId="2711"/>
          <ac:spMkLst>
            <pc:docMk/>
            <pc:sldMk cId="635534619" sldId="302"/>
            <ac:spMk id="3" creationId="{840F032B-0062-F586-32F6-01891F3FDE4D}"/>
          </ac:spMkLst>
        </pc:spChg>
        <pc:spChg chg="add mod topLvl">
          <ac:chgData name="김소희" userId="292a1162-0793-4577-a94d-2dae0dfa5995" providerId="ADAL" clId="{0FCCC188-AAE5-4E7B-9D03-247A687AEAF8}" dt="2022-11-21T17:36:02.165" v="10700" actId="2711"/>
          <ac:spMkLst>
            <pc:docMk/>
            <pc:sldMk cId="635534619" sldId="302"/>
            <ac:spMk id="4" creationId="{35ED03D7-C319-EE60-AA5D-0671E0F0BDA3}"/>
          </ac:spMkLst>
        </pc:spChg>
        <pc:spChg chg="mod">
          <ac:chgData name="김소희" userId="292a1162-0793-4577-a94d-2dae0dfa5995" providerId="ADAL" clId="{0FCCC188-AAE5-4E7B-9D03-247A687AEAF8}" dt="2022-11-21T08:44:54.375" v="7275" actId="6549"/>
          <ac:spMkLst>
            <pc:docMk/>
            <pc:sldMk cId="635534619" sldId="302"/>
            <ac:spMk id="7" creationId="{E1F8968D-2BE7-981B-4707-7C2E93064931}"/>
          </ac:spMkLst>
        </pc:spChg>
        <pc:spChg chg="add mod topLvl">
          <ac:chgData name="김소희" userId="292a1162-0793-4577-a94d-2dae0dfa5995" providerId="ADAL" clId="{0FCCC188-AAE5-4E7B-9D03-247A687AEAF8}" dt="2022-11-21T17:36:02.165" v="10700" actId="2711"/>
          <ac:spMkLst>
            <pc:docMk/>
            <pc:sldMk cId="635534619" sldId="302"/>
            <ac:spMk id="8" creationId="{32DE8F9D-CE8D-45E8-CE2B-5AAD4A2C0DE7}"/>
          </ac:spMkLst>
        </pc:spChg>
        <pc:spChg chg="add mod topLvl">
          <ac:chgData name="김소희" userId="292a1162-0793-4577-a94d-2dae0dfa5995" providerId="ADAL" clId="{0FCCC188-AAE5-4E7B-9D03-247A687AEAF8}" dt="2022-11-21T17:36:02.165" v="10700" actId="2711"/>
          <ac:spMkLst>
            <pc:docMk/>
            <pc:sldMk cId="635534619" sldId="302"/>
            <ac:spMk id="11" creationId="{ACF21815-426A-4134-29CB-A8A31B7DA9D6}"/>
          </ac:spMkLst>
        </pc:spChg>
        <pc:spChg chg="add mod topLvl">
          <ac:chgData name="김소희" userId="292a1162-0793-4577-a94d-2dae0dfa5995" providerId="ADAL" clId="{0FCCC188-AAE5-4E7B-9D03-247A687AEAF8}" dt="2022-11-21T17:36:02.165" v="10700" actId="2711"/>
          <ac:spMkLst>
            <pc:docMk/>
            <pc:sldMk cId="635534619" sldId="302"/>
            <ac:spMk id="12" creationId="{EAB80252-6944-F30D-1A7A-868436E88B37}"/>
          </ac:spMkLst>
        </pc:spChg>
        <pc:spChg chg="add mod topLvl">
          <ac:chgData name="김소희" userId="292a1162-0793-4577-a94d-2dae0dfa5995" providerId="ADAL" clId="{0FCCC188-AAE5-4E7B-9D03-247A687AEAF8}" dt="2022-11-21T17:36:02.165" v="10700" actId="2711"/>
          <ac:spMkLst>
            <pc:docMk/>
            <pc:sldMk cId="635534619" sldId="302"/>
            <ac:spMk id="13" creationId="{44A19232-FEEF-0F8F-30D3-2E563F83B1F8}"/>
          </ac:spMkLst>
        </pc:spChg>
        <pc:spChg chg="add mod topLvl">
          <ac:chgData name="김소희" userId="292a1162-0793-4577-a94d-2dae0dfa5995" providerId="ADAL" clId="{0FCCC188-AAE5-4E7B-9D03-247A687AEAF8}" dt="2022-11-21T17:36:02.165" v="10700" actId="2711"/>
          <ac:spMkLst>
            <pc:docMk/>
            <pc:sldMk cId="635534619" sldId="302"/>
            <ac:spMk id="14" creationId="{4D9D1A81-EEAF-801B-1AEA-38027C931279}"/>
          </ac:spMkLst>
        </pc:spChg>
        <pc:spChg chg="add mod topLvl">
          <ac:chgData name="김소희" userId="292a1162-0793-4577-a94d-2dae0dfa5995" providerId="ADAL" clId="{0FCCC188-AAE5-4E7B-9D03-247A687AEAF8}" dt="2022-11-21T17:36:02.165" v="10700" actId="2711"/>
          <ac:spMkLst>
            <pc:docMk/>
            <pc:sldMk cId="635534619" sldId="302"/>
            <ac:spMk id="22" creationId="{7305BF73-4A29-6DCE-538C-1FDBA02EA754}"/>
          </ac:spMkLst>
        </pc:spChg>
        <pc:spChg chg="mod">
          <ac:chgData name="김소희" userId="292a1162-0793-4577-a94d-2dae0dfa5995" providerId="ADAL" clId="{0FCCC188-AAE5-4E7B-9D03-247A687AEAF8}" dt="2022-11-21T17:36:02.165" v="10700" actId="2711"/>
          <ac:spMkLst>
            <pc:docMk/>
            <pc:sldMk cId="635534619" sldId="302"/>
            <ac:spMk id="26" creationId="{A3BE3323-8D94-1E6E-CAB1-7C8FBA75B758}"/>
          </ac:spMkLst>
        </pc:spChg>
        <pc:spChg chg="mod">
          <ac:chgData name="김소희" userId="292a1162-0793-4577-a94d-2dae0dfa5995" providerId="ADAL" clId="{0FCCC188-AAE5-4E7B-9D03-247A687AEAF8}" dt="2022-11-21T17:36:02.165" v="10700" actId="2711"/>
          <ac:spMkLst>
            <pc:docMk/>
            <pc:sldMk cId="635534619" sldId="302"/>
            <ac:spMk id="27" creationId="{4D8575F2-6742-48DF-C623-F9A2AE494962}"/>
          </ac:spMkLst>
        </pc:spChg>
        <pc:spChg chg="mod">
          <ac:chgData name="김소희" userId="292a1162-0793-4577-a94d-2dae0dfa5995" providerId="ADAL" clId="{0FCCC188-AAE5-4E7B-9D03-247A687AEAF8}" dt="2022-11-21T17:36:02.165" v="10700" actId="2711"/>
          <ac:spMkLst>
            <pc:docMk/>
            <pc:sldMk cId="635534619" sldId="302"/>
            <ac:spMk id="28" creationId="{4324357C-C422-4E89-C31F-22A4FF0CED02}"/>
          </ac:spMkLst>
        </pc:spChg>
        <pc:spChg chg="add mod">
          <ac:chgData name="김소희" userId="292a1162-0793-4577-a94d-2dae0dfa5995" providerId="ADAL" clId="{0FCCC188-AAE5-4E7B-9D03-247A687AEAF8}" dt="2022-11-21T17:36:02.165" v="10700" actId="2711"/>
          <ac:spMkLst>
            <pc:docMk/>
            <pc:sldMk cId="635534619" sldId="302"/>
            <ac:spMk id="31" creationId="{2B599C00-D263-5B08-83A8-15DB80AE9C8D}"/>
          </ac:spMkLst>
        </pc:spChg>
        <pc:spChg chg="mod">
          <ac:chgData name="김소희" userId="292a1162-0793-4577-a94d-2dae0dfa5995" providerId="ADAL" clId="{0FCCC188-AAE5-4E7B-9D03-247A687AEAF8}" dt="2022-11-21T17:29:49.517" v="10681"/>
          <ac:spMkLst>
            <pc:docMk/>
            <pc:sldMk cId="635534619" sldId="302"/>
            <ac:spMk id="32" creationId="{7F36A367-8790-D87F-F70D-4668A1397203}"/>
          </ac:spMkLst>
        </pc:spChg>
        <pc:spChg chg="mod">
          <ac:chgData name="김소희" userId="292a1162-0793-4577-a94d-2dae0dfa5995" providerId="ADAL" clId="{0FCCC188-AAE5-4E7B-9D03-247A687AEAF8}" dt="2022-11-21T17:29:49.517" v="10681"/>
          <ac:spMkLst>
            <pc:docMk/>
            <pc:sldMk cId="635534619" sldId="302"/>
            <ac:spMk id="33" creationId="{B4891660-161F-E245-E186-9FBD21EC25D4}"/>
          </ac:spMkLst>
        </pc:spChg>
        <pc:spChg chg="mod">
          <ac:chgData name="김소희" userId="292a1162-0793-4577-a94d-2dae0dfa5995" providerId="ADAL" clId="{0FCCC188-AAE5-4E7B-9D03-247A687AEAF8}" dt="2022-11-21T17:29:49.517" v="10681"/>
          <ac:spMkLst>
            <pc:docMk/>
            <pc:sldMk cId="635534619" sldId="302"/>
            <ac:spMk id="34" creationId="{B07CB6FB-4C22-CD40-29E9-60D642449C4B}"/>
          </ac:spMkLst>
        </pc:spChg>
        <pc:spChg chg="mod">
          <ac:chgData name="김소희" userId="292a1162-0793-4577-a94d-2dae0dfa5995" providerId="ADAL" clId="{0FCCC188-AAE5-4E7B-9D03-247A687AEAF8}" dt="2022-11-21T17:29:49.517" v="10681"/>
          <ac:spMkLst>
            <pc:docMk/>
            <pc:sldMk cId="635534619" sldId="302"/>
            <ac:spMk id="35" creationId="{B122D6A7-D651-2BE3-ADF6-515C1115E9FB}"/>
          </ac:spMkLst>
        </pc:spChg>
        <pc:spChg chg="mod">
          <ac:chgData name="김소희" userId="292a1162-0793-4577-a94d-2dae0dfa5995" providerId="ADAL" clId="{0FCCC188-AAE5-4E7B-9D03-247A687AEAF8}" dt="2022-11-21T17:29:49.517" v="10681"/>
          <ac:spMkLst>
            <pc:docMk/>
            <pc:sldMk cId="635534619" sldId="302"/>
            <ac:spMk id="36" creationId="{606AC4EA-B848-E4E8-8FCF-857AD32F8E91}"/>
          </ac:spMkLst>
        </pc:spChg>
        <pc:grpChg chg="add mod">
          <ac:chgData name="김소희" userId="292a1162-0793-4577-a94d-2dae0dfa5995" providerId="ADAL" clId="{0FCCC188-AAE5-4E7B-9D03-247A687AEAF8}" dt="2022-11-21T17:36:02.165" v="10700" actId="2711"/>
          <ac:grpSpMkLst>
            <pc:docMk/>
            <pc:sldMk cId="635534619" sldId="302"/>
            <ac:grpSpMk id="5" creationId="{D326CC63-2DAC-F2B1-3218-CB6D7D4B544C}"/>
          </ac:grpSpMkLst>
        </pc:grpChg>
        <pc:grpChg chg="add mod topLvl">
          <ac:chgData name="김소희" userId="292a1162-0793-4577-a94d-2dae0dfa5995" providerId="ADAL" clId="{0FCCC188-AAE5-4E7B-9D03-247A687AEAF8}" dt="2022-11-21T17:36:02.165" v="10700" actId="2711"/>
          <ac:grpSpMkLst>
            <pc:docMk/>
            <pc:sldMk cId="635534619" sldId="302"/>
            <ac:grpSpMk id="23" creationId="{75C87E05-2967-9FA4-AF5F-F79B3445291B}"/>
          </ac:grpSpMkLst>
        </pc:grpChg>
        <pc:grpChg chg="add del mod">
          <ac:chgData name="김소희" userId="292a1162-0793-4577-a94d-2dae0dfa5995" providerId="ADAL" clId="{0FCCC188-AAE5-4E7B-9D03-247A687AEAF8}" dt="2022-11-21T17:36:02.165" v="10700" actId="2711"/>
          <ac:grpSpMkLst>
            <pc:docMk/>
            <pc:sldMk cId="635534619" sldId="302"/>
            <ac:grpSpMk id="29" creationId="{9E5A5DF6-7B6A-40A3-67DF-4F8D2C27AA77}"/>
          </ac:grpSpMkLst>
        </pc:grpChg>
        <pc:grpChg chg="mod">
          <ac:chgData name="김소희" userId="292a1162-0793-4577-a94d-2dae0dfa5995" providerId="ADAL" clId="{0FCCC188-AAE5-4E7B-9D03-247A687AEAF8}" dt="2022-11-21T17:29:49.517" v="10681"/>
          <ac:grpSpMkLst>
            <pc:docMk/>
            <pc:sldMk cId="635534619" sldId="302"/>
            <ac:grpSpMk id="30" creationId="{E8DA2D16-E315-3ECA-B1D1-963A138DB8A0}"/>
          </ac:grpSpMkLst>
        </pc:grpChg>
        <pc:picChg chg="del">
          <ac:chgData name="김소희" userId="292a1162-0793-4577-a94d-2dae0dfa5995" providerId="ADAL" clId="{0FCCC188-AAE5-4E7B-9D03-247A687AEAF8}" dt="2022-11-21T08:43:20.199" v="7223" actId="478"/>
          <ac:picMkLst>
            <pc:docMk/>
            <pc:sldMk cId="635534619" sldId="302"/>
            <ac:picMk id="5" creationId="{2C597D56-6AF9-6050-DC9C-3171C823844E}"/>
          </ac:picMkLst>
        </pc:picChg>
        <pc:picChg chg="add mod topLvl">
          <ac:chgData name="김소희" userId="292a1162-0793-4577-a94d-2dae0dfa5995" providerId="ADAL" clId="{0FCCC188-AAE5-4E7B-9D03-247A687AEAF8}" dt="2022-11-21T17:36:02.165" v="10700" actId="2711"/>
          <ac:picMkLst>
            <pc:docMk/>
            <pc:sldMk cId="635534619" sldId="302"/>
            <ac:picMk id="15" creationId="{675583E2-F150-5042-26C3-F90116147B61}"/>
          </ac:picMkLst>
        </pc:picChg>
        <pc:picChg chg="add mod topLvl">
          <ac:chgData name="김소희" userId="292a1162-0793-4577-a94d-2dae0dfa5995" providerId="ADAL" clId="{0FCCC188-AAE5-4E7B-9D03-247A687AEAF8}" dt="2022-11-21T17:36:02.165" v="10700" actId="2711"/>
          <ac:picMkLst>
            <pc:docMk/>
            <pc:sldMk cId="635534619" sldId="302"/>
            <ac:picMk id="18" creationId="{305AAB33-B6F8-E642-C6F8-8662D39DEFFE}"/>
          </ac:picMkLst>
        </pc:picChg>
        <pc:picChg chg="add mod topLvl">
          <ac:chgData name="김소희" userId="292a1162-0793-4577-a94d-2dae0dfa5995" providerId="ADAL" clId="{0FCCC188-AAE5-4E7B-9D03-247A687AEAF8}" dt="2022-11-21T17:36:02.165" v="10700" actId="2711"/>
          <ac:picMkLst>
            <pc:docMk/>
            <pc:sldMk cId="635534619" sldId="302"/>
            <ac:picMk id="19" creationId="{E8300F5A-17E0-404B-39EE-C701CBFF9A4F}"/>
          </ac:picMkLst>
        </pc:picChg>
        <pc:cxnChg chg="add mod topLvl">
          <ac:chgData name="김소희" userId="292a1162-0793-4577-a94d-2dae0dfa5995" providerId="ADAL" clId="{0FCCC188-AAE5-4E7B-9D03-247A687AEAF8}" dt="2022-11-21T17:36:02.165" v="10700" actId="2711"/>
          <ac:cxnSpMkLst>
            <pc:docMk/>
            <pc:sldMk cId="635534619" sldId="302"/>
            <ac:cxnSpMk id="9" creationId="{A492C19C-5911-C0A5-E36C-D263307D652A}"/>
          </ac:cxnSpMkLst>
        </pc:cxnChg>
        <pc:cxnChg chg="add mod topLvl">
          <ac:chgData name="김소희" userId="292a1162-0793-4577-a94d-2dae0dfa5995" providerId="ADAL" clId="{0FCCC188-AAE5-4E7B-9D03-247A687AEAF8}" dt="2022-11-21T17:36:02.165" v="10700" actId="2711"/>
          <ac:cxnSpMkLst>
            <pc:docMk/>
            <pc:sldMk cId="635534619" sldId="302"/>
            <ac:cxnSpMk id="10" creationId="{3B98BC99-AAA5-8816-A740-ED30F5886CB8}"/>
          </ac:cxnSpMkLst>
        </pc:cxnChg>
        <pc:cxnChg chg="add mod topLvl">
          <ac:chgData name="김소희" userId="292a1162-0793-4577-a94d-2dae0dfa5995" providerId="ADAL" clId="{0FCCC188-AAE5-4E7B-9D03-247A687AEAF8}" dt="2022-11-21T17:36:02.165" v="10700" actId="2711"/>
          <ac:cxnSpMkLst>
            <pc:docMk/>
            <pc:sldMk cId="635534619" sldId="302"/>
            <ac:cxnSpMk id="16" creationId="{AE05AA6C-87D8-5780-091E-F235DB37C52E}"/>
          </ac:cxnSpMkLst>
        </pc:cxnChg>
        <pc:cxnChg chg="add mod topLvl">
          <ac:chgData name="김소희" userId="292a1162-0793-4577-a94d-2dae0dfa5995" providerId="ADAL" clId="{0FCCC188-AAE5-4E7B-9D03-247A687AEAF8}" dt="2022-11-21T17:36:02.165" v="10700" actId="2711"/>
          <ac:cxnSpMkLst>
            <pc:docMk/>
            <pc:sldMk cId="635534619" sldId="302"/>
            <ac:cxnSpMk id="17" creationId="{7A3A6489-72A5-0F34-2E23-23110F92F447}"/>
          </ac:cxnSpMkLst>
        </pc:cxnChg>
        <pc:cxnChg chg="add mod topLvl">
          <ac:chgData name="김소희" userId="292a1162-0793-4577-a94d-2dae0dfa5995" providerId="ADAL" clId="{0FCCC188-AAE5-4E7B-9D03-247A687AEAF8}" dt="2022-11-21T17:36:02.165" v="10700" actId="2711"/>
          <ac:cxnSpMkLst>
            <pc:docMk/>
            <pc:sldMk cId="635534619" sldId="302"/>
            <ac:cxnSpMk id="20" creationId="{8AEC24D8-26EE-BAB2-946C-EF860891309D}"/>
          </ac:cxnSpMkLst>
        </pc:cxnChg>
        <pc:cxnChg chg="add mod topLvl">
          <ac:chgData name="김소희" userId="292a1162-0793-4577-a94d-2dae0dfa5995" providerId="ADAL" clId="{0FCCC188-AAE5-4E7B-9D03-247A687AEAF8}" dt="2022-11-21T17:36:02.165" v="10700" actId="2711"/>
          <ac:cxnSpMkLst>
            <pc:docMk/>
            <pc:sldMk cId="635534619" sldId="302"/>
            <ac:cxnSpMk id="21" creationId="{0C4D7023-47A5-A5F7-ADF2-1FB04AFA782F}"/>
          </ac:cxnSpMkLst>
        </pc:cxnChg>
        <pc:cxnChg chg="mod">
          <ac:chgData name="김소희" userId="292a1162-0793-4577-a94d-2dae0dfa5995" providerId="ADAL" clId="{0FCCC188-AAE5-4E7B-9D03-247A687AEAF8}" dt="2022-11-21T17:36:02.165" v="10700" actId="2711"/>
          <ac:cxnSpMkLst>
            <pc:docMk/>
            <pc:sldMk cId="635534619" sldId="302"/>
            <ac:cxnSpMk id="24" creationId="{BD241681-DBDD-8838-AD2A-F0B0EA1EA934}"/>
          </ac:cxnSpMkLst>
        </pc:cxnChg>
        <pc:cxnChg chg="mod">
          <ac:chgData name="김소희" userId="292a1162-0793-4577-a94d-2dae0dfa5995" providerId="ADAL" clId="{0FCCC188-AAE5-4E7B-9D03-247A687AEAF8}" dt="2022-11-21T17:36:02.165" v="10700" actId="2711"/>
          <ac:cxnSpMkLst>
            <pc:docMk/>
            <pc:sldMk cId="635534619" sldId="302"/>
            <ac:cxnSpMk id="25" creationId="{1D78B94A-B4B6-4138-6F7C-74272788FFFE}"/>
          </ac:cxnSpMkLst>
        </pc:cxnChg>
      </pc:sldChg>
      <pc:sldChg chg="addSp delSp modSp add del mod ord">
        <pc:chgData name="김소희" userId="292a1162-0793-4577-a94d-2dae0dfa5995" providerId="ADAL" clId="{0FCCC188-AAE5-4E7B-9D03-247A687AEAF8}" dt="2022-11-21T10:04:19.977" v="7287" actId="2696"/>
        <pc:sldMkLst>
          <pc:docMk/>
          <pc:sldMk cId="915540375" sldId="303"/>
        </pc:sldMkLst>
        <pc:spChg chg="mod">
          <ac:chgData name="김소희" userId="292a1162-0793-4577-a94d-2dae0dfa5995" providerId="ADAL" clId="{0FCCC188-AAE5-4E7B-9D03-247A687AEAF8}" dt="2022-11-21T08:48:31.358" v="7283"/>
          <ac:spMkLst>
            <pc:docMk/>
            <pc:sldMk cId="915540375" sldId="303"/>
            <ac:spMk id="9" creationId="{F4D6DBE8-0164-8D67-377B-5DF7F0337494}"/>
          </ac:spMkLst>
        </pc:spChg>
        <pc:spChg chg="del">
          <ac:chgData name="김소희" userId="292a1162-0793-4577-a94d-2dae0dfa5995" providerId="ADAL" clId="{0FCCC188-AAE5-4E7B-9D03-247A687AEAF8}" dt="2022-11-21T08:44:04.070" v="7244" actId="478"/>
          <ac:spMkLst>
            <pc:docMk/>
            <pc:sldMk cId="915540375" sldId="303"/>
            <ac:spMk id="10" creationId="{C6C2E773-2FD2-232E-4E9A-1FB61952A45D}"/>
          </ac:spMkLst>
        </pc:spChg>
        <pc:picChg chg="add mod">
          <ac:chgData name="김소희" userId="292a1162-0793-4577-a94d-2dae0dfa5995" providerId="ADAL" clId="{0FCCC188-AAE5-4E7B-9D03-247A687AEAF8}" dt="2022-11-21T09:01:01.427" v="7285" actId="1076"/>
          <ac:picMkLst>
            <pc:docMk/>
            <pc:sldMk cId="915540375" sldId="303"/>
            <ac:picMk id="3" creationId="{057109E6-BAE1-0A75-101A-45A297182017}"/>
          </ac:picMkLst>
        </pc:picChg>
        <pc:picChg chg="del mod">
          <ac:chgData name="김소희" userId="292a1162-0793-4577-a94d-2dae0dfa5995" providerId="ADAL" clId="{0FCCC188-AAE5-4E7B-9D03-247A687AEAF8}" dt="2022-11-21T08:44:03.120" v="7243" actId="478"/>
          <ac:picMkLst>
            <pc:docMk/>
            <pc:sldMk cId="915540375" sldId="303"/>
            <ac:picMk id="5" creationId="{2C597D56-6AF9-6050-DC9C-3171C823844E}"/>
          </ac:picMkLst>
        </pc:picChg>
      </pc:sldChg>
      <pc:sldChg chg="addSp delSp modSp add mod modAnim modNotesTx">
        <pc:chgData name="김소희" userId="292a1162-0793-4577-a94d-2dae0dfa5995" providerId="ADAL" clId="{0FCCC188-AAE5-4E7B-9D03-247A687AEAF8}" dt="2022-11-21T17:35:53.382" v="10699" actId="2711"/>
        <pc:sldMkLst>
          <pc:docMk/>
          <pc:sldMk cId="646762004" sldId="304"/>
        </pc:sldMkLst>
        <pc:spChg chg="mod">
          <ac:chgData name="김소희" userId="292a1162-0793-4577-a94d-2dae0dfa5995" providerId="ADAL" clId="{0FCCC188-AAE5-4E7B-9D03-247A687AEAF8}" dt="2022-11-21T17:35:53.382" v="10699" actId="2711"/>
          <ac:spMkLst>
            <pc:docMk/>
            <pc:sldMk cId="646762004" sldId="304"/>
            <ac:spMk id="9" creationId="{F4D6DBE8-0164-8D67-377B-5DF7F0337494}"/>
          </ac:spMkLst>
        </pc:spChg>
        <pc:spChg chg="add mod">
          <ac:chgData name="김소희" userId="292a1162-0793-4577-a94d-2dae0dfa5995" providerId="ADAL" clId="{0FCCC188-AAE5-4E7B-9D03-247A687AEAF8}" dt="2022-11-21T17:35:53.382" v="10699" actId="2711"/>
          <ac:spMkLst>
            <pc:docMk/>
            <pc:sldMk cId="646762004" sldId="304"/>
            <ac:spMk id="11" creationId="{5F2F873E-ED1E-AD3A-9AE0-0BB599E8E510}"/>
          </ac:spMkLst>
        </pc:spChg>
        <pc:spChg chg="add mod">
          <ac:chgData name="김소희" userId="292a1162-0793-4577-a94d-2dae0dfa5995" providerId="ADAL" clId="{0FCCC188-AAE5-4E7B-9D03-247A687AEAF8}" dt="2022-11-21T17:35:53.382" v="10699" actId="2711"/>
          <ac:spMkLst>
            <pc:docMk/>
            <pc:sldMk cId="646762004" sldId="304"/>
            <ac:spMk id="13" creationId="{24EFBE98-4B99-B566-0D46-B972370BFB53}"/>
          </ac:spMkLst>
        </pc:spChg>
        <pc:spChg chg="add mod">
          <ac:chgData name="김소희" userId="292a1162-0793-4577-a94d-2dae0dfa5995" providerId="ADAL" clId="{0FCCC188-AAE5-4E7B-9D03-247A687AEAF8}" dt="2022-11-21T17:35:53.382" v="10699" actId="2711"/>
          <ac:spMkLst>
            <pc:docMk/>
            <pc:sldMk cId="646762004" sldId="304"/>
            <ac:spMk id="14" creationId="{37E84AAB-0208-4459-BBF8-9E860B24147B}"/>
          </ac:spMkLst>
        </pc:spChg>
        <pc:spChg chg="add mod">
          <ac:chgData name="김소희" userId="292a1162-0793-4577-a94d-2dae0dfa5995" providerId="ADAL" clId="{0FCCC188-AAE5-4E7B-9D03-247A687AEAF8}" dt="2022-11-21T17:35:53.382" v="10699" actId="2711"/>
          <ac:spMkLst>
            <pc:docMk/>
            <pc:sldMk cId="646762004" sldId="304"/>
            <ac:spMk id="15" creationId="{C2E86FAB-2AEF-F2C2-14E0-391B80289179}"/>
          </ac:spMkLst>
        </pc:spChg>
        <pc:spChg chg="add mod">
          <ac:chgData name="김소희" userId="292a1162-0793-4577-a94d-2dae0dfa5995" providerId="ADAL" clId="{0FCCC188-AAE5-4E7B-9D03-247A687AEAF8}" dt="2022-11-21T17:35:53.382" v="10699" actId="2711"/>
          <ac:spMkLst>
            <pc:docMk/>
            <pc:sldMk cId="646762004" sldId="304"/>
            <ac:spMk id="16" creationId="{47E16C6C-62D4-D23B-E09C-54090D4224E9}"/>
          </ac:spMkLst>
        </pc:spChg>
        <pc:spChg chg="add mod">
          <ac:chgData name="김소희" userId="292a1162-0793-4577-a94d-2dae0dfa5995" providerId="ADAL" clId="{0FCCC188-AAE5-4E7B-9D03-247A687AEAF8}" dt="2022-11-21T17:35:53.382" v="10699" actId="2711"/>
          <ac:spMkLst>
            <pc:docMk/>
            <pc:sldMk cId="646762004" sldId="304"/>
            <ac:spMk id="17" creationId="{94AF17AA-24CE-B9F7-8F77-B4C8B3038034}"/>
          </ac:spMkLst>
        </pc:spChg>
        <pc:spChg chg="add mod">
          <ac:chgData name="김소희" userId="292a1162-0793-4577-a94d-2dae0dfa5995" providerId="ADAL" clId="{0FCCC188-AAE5-4E7B-9D03-247A687AEAF8}" dt="2022-11-21T17:35:53.382" v="10699" actId="2711"/>
          <ac:spMkLst>
            <pc:docMk/>
            <pc:sldMk cId="646762004" sldId="304"/>
            <ac:spMk id="18" creationId="{B76C2A2E-909B-1CB8-5BA4-F82D7FD899A2}"/>
          </ac:spMkLst>
        </pc:spChg>
        <pc:spChg chg="add mod">
          <ac:chgData name="김소희" userId="292a1162-0793-4577-a94d-2dae0dfa5995" providerId="ADAL" clId="{0FCCC188-AAE5-4E7B-9D03-247A687AEAF8}" dt="2022-11-21T17:35:53.382" v="10699" actId="2711"/>
          <ac:spMkLst>
            <pc:docMk/>
            <pc:sldMk cId="646762004" sldId="304"/>
            <ac:spMk id="19" creationId="{96EF191A-1B63-B23B-6265-D6C70B2D9405}"/>
          </ac:spMkLst>
        </pc:spChg>
        <pc:spChg chg="add del mod">
          <ac:chgData name="김소희" userId="292a1162-0793-4577-a94d-2dae0dfa5995" providerId="ADAL" clId="{0FCCC188-AAE5-4E7B-9D03-247A687AEAF8}" dt="2022-11-21T11:34:38.698" v="9270" actId="21"/>
          <ac:spMkLst>
            <pc:docMk/>
            <pc:sldMk cId="646762004" sldId="304"/>
            <ac:spMk id="21" creationId="{62EFF031-50A1-7CBC-7E74-6CCB9A213042}"/>
          </ac:spMkLst>
        </pc:spChg>
        <pc:grpChg chg="add mod">
          <ac:chgData name="김소희" userId="292a1162-0793-4577-a94d-2dae0dfa5995" providerId="ADAL" clId="{0FCCC188-AAE5-4E7B-9D03-247A687AEAF8}" dt="2022-11-21T11:44:10.511" v="9520" actId="1076"/>
          <ac:grpSpMkLst>
            <pc:docMk/>
            <pc:sldMk cId="646762004" sldId="304"/>
            <ac:grpSpMk id="20" creationId="{F0C28935-0715-36C0-2FF6-1369AA791061}"/>
          </ac:grpSpMkLst>
        </pc:grpChg>
        <pc:picChg chg="add del mod">
          <ac:chgData name="김소희" userId="292a1162-0793-4577-a94d-2dae0dfa5995" providerId="ADAL" clId="{0FCCC188-AAE5-4E7B-9D03-247A687AEAF8}" dt="2022-11-21T10:27:22.296" v="7702" actId="21"/>
          <ac:picMkLst>
            <pc:docMk/>
            <pc:sldMk cId="646762004" sldId="304"/>
            <ac:picMk id="3" creationId="{87E585B0-12F2-3486-721A-6F3B728262AF}"/>
          </ac:picMkLst>
        </pc:picChg>
        <pc:picChg chg="add mod modCrop">
          <ac:chgData name="김소희" userId="292a1162-0793-4577-a94d-2dae0dfa5995" providerId="ADAL" clId="{0FCCC188-AAE5-4E7B-9D03-247A687AEAF8}" dt="2022-11-21T11:44:03.341" v="9519" actId="1076"/>
          <ac:picMkLst>
            <pc:docMk/>
            <pc:sldMk cId="646762004" sldId="304"/>
            <ac:picMk id="5" creationId="{7A395B52-F42A-B4AD-93C1-4DD3CE0441B4}"/>
          </ac:picMkLst>
        </pc:picChg>
        <pc:picChg chg="add del mod">
          <ac:chgData name="김소희" userId="292a1162-0793-4577-a94d-2dae0dfa5995" providerId="ADAL" clId="{0FCCC188-AAE5-4E7B-9D03-247A687AEAF8}" dt="2022-11-21T11:07:32.767" v="8752" actId="478"/>
          <ac:picMkLst>
            <pc:docMk/>
            <pc:sldMk cId="646762004" sldId="304"/>
            <ac:picMk id="10" creationId="{50612473-80AF-5815-EE09-9F85121C6BA2}"/>
          </ac:picMkLst>
        </pc:picChg>
        <pc:picChg chg="add mod">
          <ac:chgData name="김소희" userId="292a1162-0793-4577-a94d-2dae0dfa5995" providerId="ADAL" clId="{0FCCC188-AAE5-4E7B-9D03-247A687AEAF8}" dt="2022-11-21T11:08:28.142" v="8768" actId="34135"/>
          <ac:picMkLst>
            <pc:docMk/>
            <pc:sldMk cId="646762004" sldId="304"/>
            <ac:picMk id="12" creationId="{D5A17215-F693-0676-CE25-6AA39E01B703}"/>
          </ac:picMkLst>
        </pc:picChg>
      </pc:sldChg>
      <pc:sldChg chg="add del">
        <pc:chgData name="김소희" userId="292a1162-0793-4577-a94d-2dae0dfa5995" providerId="ADAL" clId="{0FCCC188-AAE5-4E7B-9D03-247A687AEAF8}" dt="2022-11-22T02:26:57.882" v="10714" actId="47"/>
        <pc:sldMkLst>
          <pc:docMk/>
          <pc:sldMk cId="535235781" sldId="305"/>
        </pc:sldMkLst>
      </pc:sldChg>
      <pc:sldMasterChg chg="modSldLayout">
        <pc:chgData name="김소희" userId="292a1162-0793-4577-a94d-2dae0dfa5995" providerId="ADAL" clId="{0FCCC188-AAE5-4E7B-9D03-247A687AEAF8}" dt="2022-11-21T11:10:01.404" v="8792" actId="20577"/>
        <pc:sldMasterMkLst>
          <pc:docMk/>
          <pc:sldMasterMk cId="3910064173" sldId="2147483648"/>
        </pc:sldMasterMkLst>
        <pc:sldLayoutChg chg="modSp mod">
          <pc:chgData name="김소희" userId="292a1162-0793-4577-a94d-2dae0dfa5995" providerId="ADAL" clId="{0FCCC188-AAE5-4E7B-9D03-247A687AEAF8}" dt="2022-11-21T11:10:01.404" v="8792" actId="20577"/>
          <pc:sldLayoutMkLst>
            <pc:docMk/>
            <pc:sldMasterMk cId="3910064173" sldId="2147483648"/>
            <pc:sldLayoutMk cId="2993821319" sldId="2147483650"/>
          </pc:sldLayoutMkLst>
          <pc:spChg chg="mod">
            <ac:chgData name="김소희" userId="292a1162-0793-4577-a94d-2dae0dfa5995" providerId="ADAL" clId="{0FCCC188-AAE5-4E7B-9D03-247A687AEAF8}" dt="2022-11-14T07:46:15.628" v="192" actId="16037"/>
            <ac:spMkLst>
              <pc:docMk/>
              <pc:sldMasterMk cId="3910064173" sldId="2147483648"/>
              <pc:sldLayoutMk cId="2993821319" sldId="2147483650"/>
              <ac:spMk id="3" creationId="{263F799B-7C0D-E1B5-DE5F-9E6BCBBC5F72}"/>
            </ac:spMkLst>
          </pc:spChg>
          <pc:spChg chg="mod">
            <ac:chgData name="김소희" userId="292a1162-0793-4577-a94d-2dae0dfa5995" providerId="ADAL" clId="{0FCCC188-AAE5-4E7B-9D03-247A687AEAF8}" dt="2022-11-21T11:10:01.404" v="8792"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56FB9BA8-8618-469E-B881-B7E5EAC1530C}"/>
    <pc:docChg chg="undo custSel addSld modSld sldOrd modMainMaster">
      <pc:chgData name="김소희" userId="292a1162-0793-4577-a94d-2dae0dfa5995" providerId="ADAL" clId="{56FB9BA8-8618-469E-B881-B7E5EAC1530C}" dt="2022-07-19T05:43:20.955" v="15316" actId="20577"/>
      <pc:docMkLst>
        <pc:docMk/>
      </pc:docMkLst>
      <pc:sldChg chg="modSp mod">
        <pc:chgData name="김소희" userId="292a1162-0793-4577-a94d-2dae0dfa5995" providerId="ADAL" clId="{56FB9BA8-8618-469E-B881-B7E5EAC1530C}" dt="2022-07-16T16:55:23.235" v="6641" actId="113"/>
        <pc:sldMkLst>
          <pc:docMk/>
          <pc:sldMk cId="158654813" sldId="256"/>
        </pc:sldMkLst>
        <pc:spChg chg="mod">
          <ac:chgData name="김소희" userId="292a1162-0793-4577-a94d-2dae0dfa5995" providerId="ADAL" clId="{56FB9BA8-8618-469E-B881-B7E5EAC1530C}" dt="2022-07-16T16:55:23.235" v="6641" actId="113"/>
          <ac:spMkLst>
            <pc:docMk/>
            <pc:sldMk cId="158654813" sldId="256"/>
            <ac:spMk id="2" creationId="{D42C8D01-1348-904F-A28E-FB1F05F50B66}"/>
          </ac:spMkLst>
        </pc:spChg>
      </pc:sldChg>
      <pc:sldChg chg="addSp delSp modSp mod modNotesTx">
        <pc:chgData name="김소희" userId="292a1162-0793-4577-a94d-2dae0dfa5995" providerId="ADAL" clId="{56FB9BA8-8618-469E-B881-B7E5EAC1530C}" dt="2022-07-17T12:27:12.652" v="7259" actId="20577"/>
        <pc:sldMkLst>
          <pc:docMk/>
          <pc:sldMk cId="1064256564" sldId="257"/>
        </pc:sldMkLst>
        <pc:spChg chg="add mod">
          <ac:chgData name="김소희" userId="292a1162-0793-4577-a94d-2dae0dfa5995" providerId="ADAL" clId="{56FB9BA8-8618-469E-B881-B7E5EAC1530C}" dt="2022-07-16T08:31:39.259" v="1367" actId="207"/>
          <ac:spMkLst>
            <pc:docMk/>
            <pc:sldMk cId="1064256564" sldId="257"/>
            <ac:spMk id="4" creationId="{23D46D21-7D87-A5C5-3A16-F43F451EE6D6}"/>
          </ac:spMkLst>
        </pc:spChg>
        <pc:spChg chg="mod">
          <ac:chgData name="김소희" userId="292a1162-0793-4577-a94d-2dae0dfa5995" providerId="ADAL" clId="{56FB9BA8-8618-469E-B881-B7E5EAC1530C}" dt="2022-07-17T12:27:12.652" v="7259" actId="20577"/>
          <ac:spMkLst>
            <pc:docMk/>
            <pc:sldMk cId="1064256564" sldId="257"/>
            <ac:spMk id="6" creationId="{2188782E-44BF-062E-224B-C021A5C826FC}"/>
          </ac:spMkLst>
        </pc:spChg>
        <pc:spChg chg="del mod">
          <ac:chgData name="김소희" userId="292a1162-0793-4577-a94d-2dae0dfa5995" providerId="ADAL" clId="{56FB9BA8-8618-469E-B881-B7E5EAC1530C}" dt="2022-07-16T08:26:10.230" v="1075" actId="478"/>
          <ac:spMkLst>
            <pc:docMk/>
            <pc:sldMk cId="1064256564" sldId="257"/>
            <ac:spMk id="8" creationId="{91C6AC31-B2E0-521A-F2DE-468A37F39761}"/>
          </ac:spMkLst>
        </pc:spChg>
        <pc:spChg chg="add del mod">
          <ac:chgData name="김소희" userId="292a1162-0793-4577-a94d-2dae0dfa5995" providerId="ADAL" clId="{56FB9BA8-8618-469E-B881-B7E5EAC1530C}" dt="2022-07-16T08:30:37.383" v="1361" actId="478"/>
          <ac:spMkLst>
            <pc:docMk/>
            <pc:sldMk cId="1064256564" sldId="257"/>
            <ac:spMk id="10" creationId="{0BC09C1D-47E9-8980-4D0D-1F639EC5333B}"/>
          </ac:spMkLst>
        </pc:spChg>
        <pc:spChg chg="add mod">
          <ac:chgData name="김소희" userId="292a1162-0793-4577-a94d-2dae0dfa5995" providerId="ADAL" clId="{56FB9BA8-8618-469E-B881-B7E5EAC1530C}" dt="2022-07-16T08:30:28.806" v="1359" actId="14100"/>
          <ac:spMkLst>
            <pc:docMk/>
            <pc:sldMk cId="1064256564" sldId="257"/>
            <ac:spMk id="13" creationId="{174246C5-3CB0-4EE1-338B-F486C3F74F8D}"/>
          </ac:spMkLst>
        </pc:spChg>
        <pc:picChg chg="del mod">
          <ac:chgData name="김소희" userId="292a1162-0793-4577-a94d-2dae0dfa5995" providerId="ADAL" clId="{56FB9BA8-8618-469E-B881-B7E5EAC1530C}" dt="2022-07-16T08:26:10.230" v="1075" actId="478"/>
          <ac:picMkLst>
            <pc:docMk/>
            <pc:sldMk cId="1064256564" sldId="257"/>
            <ac:picMk id="12" creationId="{848F1558-F4DC-3F98-DD5D-BEE130F52286}"/>
          </ac:picMkLst>
        </pc:picChg>
        <pc:picChg chg="add mod">
          <ac:chgData name="김소희" userId="292a1162-0793-4577-a94d-2dae0dfa5995" providerId="ADAL" clId="{56FB9BA8-8618-469E-B881-B7E5EAC1530C}" dt="2022-07-16T08:28:53.073" v="1274" actId="1076"/>
          <ac:picMkLst>
            <pc:docMk/>
            <pc:sldMk cId="1064256564" sldId="257"/>
            <ac:picMk id="1026" creationId="{082B6978-1040-2636-ECB5-72C25D649201}"/>
          </ac:picMkLst>
        </pc:picChg>
      </pc:sldChg>
      <pc:sldChg chg="addSp delSp modSp add mod modNotesTx">
        <pc:chgData name="김소희" userId="292a1162-0793-4577-a94d-2dae0dfa5995" providerId="ADAL" clId="{56FB9BA8-8618-469E-B881-B7E5EAC1530C}" dt="2022-07-16T09:04:12.262" v="1882" actId="20577"/>
        <pc:sldMkLst>
          <pc:docMk/>
          <pc:sldMk cId="2351987689" sldId="258"/>
        </pc:sldMkLst>
        <pc:spChg chg="mod">
          <ac:chgData name="김소희" userId="292a1162-0793-4577-a94d-2dae0dfa5995" providerId="ADAL" clId="{56FB9BA8-8618-469E-B881-B7E5EAC1530C}" dt="2022-07-16T08:30:49.384" v="1364" actId="14100"/>
          <ac:spMkLst>
            <pc:docMk/>
            <pc:sldMk cId="2351987689" sldId="258"/>
            <ac:spMk id="6" creationId="{2188782E-44BF-062E-224B-C021A5C826FC}"/>
          </ac:spMkLst>
        </pc:spChg>
        <pc:spChg chg="del">
          <ac:chgData name="김소희" userId="292a1162-0793-4577-a94d-2dae0dfa5995" providerId="ADAL" clId="{56FB9BA8-8618-469E-B881-B7E5EAC1530C}" dt="2022-07-16T08:20:29.194" v="731" actId="478"/>
          <ac:spMkLst>
            <pc:docMk/>
            <pc:sldMk cId="2351987689" sldId="258"/>
            <ac:spMk id="8" creationId="{91C6AC31-B2E0-521A-F2DE-468A37F39761}"/>
          </ac:spMkLst>
        </pc:spChg>
        <pc:spChg chg="del mod">
          <ac:chgData name="김소희" userId="292a1162-0793-4577-a94d-2dae0dfa5995" providerId="ADAL" clId="{56FB9BA8-8618-469E-B881-B7E5EAC1530C}" dt="2022-07-16T08:22:50.756" v="865" actId="478"/>
          <ac:spMkLst>
            <pc:docMk/>
            <pc:sldMk cId="2351987689" sldId="258"/>
            <ac:spMk id="10" creationId="{0BC09C1D-47E9-8980-4D0D-1F639EC5333B}"/>
          </ac:spMkLst>
        </pc:spChg>
        <pc:spChg chg="add mod">
          <ac:chgData name="김소희" userId="292a1162-0793-4577-a94d-2dae0dfa5995" providerId="ADAL" clId="{56FB9BA8-8618-469E-B881-B7E5EAC1530C}" dt="2022-07-16T08:26:03.472" v="1074" actId="12"/>
          <ac:spMkLst>
            <pc:docMk/>
            <pc:sldMk cId="2351987689" sldId="258"/>
            <ac:spMk id="11" creationId="{5481EF30-FFA6-F378-2E64-2114E0FFA5EF}"/>
          </ac:spMkLst>
        </pc:spChg>
        <pc:spChg chg="add mod">
          <ac:chgData name="김소희" userId="292a1162-0793-4577-a94d-2dae0dfa5995" providerId="ADAL" clId="{56FB9BA8-8618-469E-B881-B7E5EAC1530C}" dt="2022-07-16T08:50:44.709" v="1638" actId="12"/>
          <ac:spMkLst>
            <pc:docMk/>
            <pc:sldMk cId="2351987689" sldId="258"/>
            <ac:spMk id="13" creationId="{05BC5614-7DFD-FAE5-2BEB-AF2F6A47D423}"/>
          </ac:spMkLst>
        </pc:spChg>
        <pc:picChg chg="del">
          <ac:chgData name="김소희" userId="292a1162-0793-4577-a94d-2dae0dfa5995" providerId="ADAL" clId="{56FB9BA8-8618-469E-B881-B7E5EAC1530C}" dt="2022-07-16T08:20:28.095" v="730" actId="478"/>
          <ac:picMkLst>
            <pc:docMk/>
            <pc:sldMk cId="2351987689" sldId="258"/>
            <ac:picMk id="12" creationId="{848F1558-F4DC-3F98-DD5D-BEE130F52286}"/>
          </ac:picMkLst>
        </pc:picChg>
        <pc:picChg chg="add mod">
          <ac:chgData name="김소희" userId="292a1162-0793-4577-a94d-2dae0dfa5995" providerId="ADAL" clId="{56FB9BA8-8618-469E-B881-B7E5EAC1530C}" dt="2022-07-16T08:25:46.015" v="1070"/>
          <ac:picMkLst>
            <pc:docMk/>
            <pc:sldMk cId="2351987689" sldId="258"/>
            <ac:picMk id="14" creationId="{3550B59F-30E4-08DC-0645-D07F8750CACD}"/>
          </ac:picMkLst>
        </pc:picChg>
        <pc:picChg chg="del">
          <ac:chgData name="김소희" userId="292a1162-0793-4577-a94d-2dae0dfa5995" providerId="ADAL" clId="{56FB9BA8-8618-469E-B881-B7E5EAC1530C}" dt="2022-07-16T08:20:27.555" v="729" actId="478"/>
          <ac:picMkLst>
            <pc:docMk/>
            <pc:sldMk cId="2351987689" sldId="258"/>
            <ac:picMk id="1026" creationId="{082B6978-1040-2636-ECB5-72C25D649201}"/>
          </ac:picMkLst>
        </pc:picChg>
      </pc:sldChg>
      <pc:sldChg chg="addSp delSp modSp add mod modNotesTx">
        <pc:chgData name="김소희" userId="292a1162-0793-4577-a94d-2dae0dfa5995" providerId="ADAL" clId="{56FB9BA8-8618-469E-B881-B7E5EAC1530C}" dt="2022-07-16T16:42:24.003" v="6221" actId="1035"/>
        <pc:sldMkLst>
          <pc:docMk/>
          <pc:sldMk cId="2540614236" sldId="259"/>
        </pc:sldMkLst>
        <pc:spChg chg="mod">
          <ac:chgData name="김소희" userId="292a1162-0793-4577-a94d-2dae0dfa5995" providerId="ADAL" clId="{56FB9BA8-8618-469E-B881-B7E5EAC1530C}" dt="2022-07-16T08:31:55.418" v="1382" actId="20577"/>
          <ac:spMkLst>
            <pc:docMk/>
            <pc:sldMk cId="2540614236" sldId="259"/>
            <ac:spMk id="2" creationId="{5C386871-B092-6B43-A8DA-B84A6CCCC7F5}"/>
          </ac:spMkLst>
        </pc:spChg>
        <pc:spChg chg="add mod">
          <ac:chgData name="김소희" userId="292a1162-0793-4577-a94d-2dae0dfa5995" providerId="ADAL" clId="{56FB9BA8-8618-469E-B881-B7E5EAC1530C}" dt="2022-07-16T13:45:59.286" v="4654" actId="164"/>
          <ac:spMkLst>
            <pc:docMk/>
            <pc:sldMk cId="2540614236" sldId="259"/>
            <ac:spMk id="5" creationId="{24DA0997-B92A-747D-4206-9DEFB0356AFD}"/>
          </ac:spMkLst>
        </pc:spChg>
        <pc:spChg chg="mod">
          <ac:chgData name="김소희" userId="292a1162-0793-4577-a94d-2dae0dfa5995" providerId="ADAL" clId="{56FB9BA8-8618-469E-B881-B7E5EAC1530C}" dt="2022-07-16T09:28:09.859" v="2552" actId="12"/>
          <ac:spMkLst>
            <pc:docMk/>
            <pc:sldMk cId="2540614236" sldId="259"/>
            <ac:spMk id="6" creationId="{2188782E-44BF-062E-224B-C021A5C826FC}"/>
          </ac:spMkLst>
        </pc:spChg>
        <pc:spChg chg="add mod">
          <ac:chgData name="김소희" userId="292a1162-0793-4577-a94d-2dae0dfa5995" providerId="ADAL" clId="{56FB9BA8-8618-469E-B881-B7E5EAC1530C}" dt="2022-07-16T13:45:59.286" v="4654" actId="164"/>
          <ac:spMkLst>
            <pc:docMk/>
            <pc:sldMk cId="2540614236" sldId="259"/>
            <ac:spMk id="10" creationId="{B0AB050B-B991-465F-2E16-1A469CA5D388}"/>
          </ac:spMkLst>
        </pc:spChg>
        <pc:spChg chg="mod">
          <ac:chgData name="김소희" userId="292a1162-0793-4577-a94d-2dae0dfa5995" providerId="ADAL" clId="{56FB9BA8-8618-469E-B881-B7E5EAC1530C}" dt="2022-07-16T16:42:21.207" v="6217" actId="1036"/>
          <ac:spMkLst>
            <pc:docMk/>
            <pc:sldMk cId="2540614236" sldId="259"/>
            <ac:spMk id="11" creationId="{5481EF30-FFA6-F378-2E64-2114E0FFA5EF}"/>
          </ac:spMkLst>
        </pc:spChg>
        <pc:spChg chg="add del mod">
          <ac:chgData name="김소희" userId="292a1162-0793-4577-a94d-2dae0dfa5995" providerId="ADAL" clId="{56FB9BA8-8618-469E-B881-B7E5EAC1530C}" dt="2022-07-16T08:52:51.395" v="1675" actId="478"/>
          <ac:spMkLst>
            <pc:docMk/>
            <pc:sldMk cId="2540614236" sldId="259"/>
            <ac:spMk id="12" creationId="{13D2191F-0914-B705-64B1-CAAF1AACD383}"/>
          </ac:spMkLst>
        </pc:spChg>
        <pc:spChg chg="add mod">
          <ac:chgData name="김소희" userId="292a1162-0793-4577-a94d-2dae0dfa5995" providerId="ADAL" clId="{56FB9BA8-8618-469E-B881-B7E5EAC1530C}" dt="2022-07-16T13:45:59.286" v="4654" actId="164"/>
          <ac:spMkLst>
            <pc:docMk/>
            <pc:sldMk cId="2540614236" sldId="259"/>
            <ac:spMk id="12" creationId="{65019E8B-8A3F-C319-1082-C904FCE012C2}"/>
          </ac:spMkLst>
        </pc:spChg>
        <pc:spChg chg="del">
          <ac:chgData name="김소희" userId="292a1162-0793-4577-a94d-2dae0dfa5995" providerId="ADAL" clId="{56FB9BA8-8618-469E-B881-B7E5EAC1530C}" dt="2022-07-16T08:32:37.335" v="1444" actId="478"/>
          <ac:spMkLst>
            <pc:docMk/>
            <pc:sldMk cId="2540614236" sldId="259"/>
            <ac:spMk id="13" creationId="{05BC5614-7DFD-FAE5-2BEB-AF2F6A47D423}"/>
          </ac:spMkLst>
        </pc:spChg>
        <pc:spChg chg="add mod">
          <ac:chgData name="김소희" userId="292a1162-0793-4577-a94d-2dae0dfa5995" providerId="ADAL" clId="{56FB9BA8-8618-469E-B881-B7E5EAC1530C}" dt="2022-07-16T13:45:59.286" v="4654" actId="164"/>
          <ac:spMkLst>
            <pc:docMk/>
            <pc:sldMk cId="2540614236" sldId="259"/>
            <ac:spMk id="13" creationId="{149E48E9-A829-BECD-FC9E-7DA93463AA6E}"/>
          </ac:spMkLst>
        </pc:spChg>
        <pc:spChg chg="add mod">
          <ac:chgData name="김소희" userId="292a1162-0793-4577-a94d-2dae0dfa5995" providerId="ADAL" clId="{56FB9BA8-8618-469E-B881-B7E5EAC1530C}" dt="2022-07-16T09:11:41.309" v="2014" actId="1076"/>
          <ac:spMkLst>
            <pc:docMk/>
            <pc:sldMk cId="2540614236" sldId="259"/>
            <ac:spMk id="14" creationId="{3A2F6365-F069-3566-8C7B-8A2F6BEA5AFB}"/>
          </ac:spMkLst>
        </pc:spChg>
        <pc:spChg chg="add mod">
          <ac:chgData name="김소희" userId="292a1162-0793-4577-a94d-2dae0dfa5995" providerId="ADAL" clId="{56FB9BA8-8618-469E-B881-B7E5EAC1530C}" dt="2022-07-16T13:45:59.286" v="4654" actId="164"/>
          <ac:spMkLst>
            <pc:docMk/>
            <pc:sldMk cId="2540614236" sldId="259"/>
            <ac:spMk id="15" creationId="{B770780B-C5B7-E047-A823-FA8D84EFBCD2}"/>
          </ac:spMkLst>
        </pc:spChg>
        <pc:spChg chg="add del mod">
          <ac:chgData name="김소희" userId="292a1162-0793-4577-a94d-2dae0dfa5995" providerId="ADAL" clId="{56FB9BA8-8618-469E-B881-B7E5EAC1530C}" dt="2022-07-16T09:05:24.174" v="1924" actId="478"/>
          <ac:spMkLst>
            <pc:docMk/>
            <pc:sldMk cId="2540614236" sldId="259"/>
            <ac:spMk id="17" creationId="{243EB416-31B4-D5A6-F31A-5544CB387F6F}"/>
          </ac:spMkLst>
        </pc:spChg>
        <pc:spChg chg="add del mod">
          <ac:chgData name="김소희" userId="292a1162-0793-4577-a94d-2dae0dfa5995" providerId="ADAL" clId="{56FB9BA8-8618-469E-B881-B7E5EAC1530C}" dt="2022-07-16T09:10:11.336" v="2000" actId="478"/>
          <ac:spMkLst>
            <pc:docMk/>
            <pc:sldMk cId="2540614236" sldId="259"/>
            <ac:spMk id="19" creationId="{E94A76AD-6E09-A439-0AEF-86EDCE9E60F2}"/>
          </ac:spMkLst>
        </pc:spChg>
        <pc:grpChg chg="add mod">
          <ac:chgData name="김소희" userId="292a1162-0793-4577-a94d-2dae0dfa5995" providerId="ADAL" clId="{56FB9BA8-8618-469E-B881-B7E5EAC1530C}" dt="2022-07-16T13:45:59.286" v="4654" actId="164"/>
          <ac:grpSpMkLst>
            <pc:docMk/>
            <pc:sldMk cId="2540614236" sldId="259"/>
            <ac:grpSpMk id="3" creationId="{3E8FF027-0355-3747-AFA7-CB35E9A8E7AF}"/>
          </ac:grpSpMkLst>
        </pc:grpChg>
        <pc:picChg chg="add mod">
          <ac:chgData name="김소희" userId="292a1162-0793-4577-a94d-2dae0dfa5995" providerId="ADAL" clId="{56FB9BA8-8618-469E-B881-B7E5EAC1530C}" dt="2022-07-16T13:45:59.286" v="4654" actId="164"/>
          <ac:picMkLst>
            <pc:docMk/>
            <pc:sldMk cId="2540614236" sldId="259"/>
            <ac:picMk id="4" creationId="{DAA39A6E-FD07-BFB0-77C6-D5834F1AA695}"/>
          </ac:picMkLst>
        </pc:picChg>
        <pc:picChg chg="add mod">
          <ac:chgData name="김소희" userId="292a1162-0793-4577-a94d-2dae0dfa5995" providerId="ADAL" clId="{56FB9BA8-8618-469E-B881-B7E5EAC1530C}" dt="2022-07-16T16:42:24.003" v="6221" actId="1035"/>
          <ac:picMkLst>
            <pc:docMk/>
            <pc:sldMk cId="2540614236" sldId="259"/>
            <ac:picMk id="7" creationId="{0935BA8F-CDDC-8772-DE95-5623BAFA5E44}"/>
          </ac:picMkLst>
        </pc:picChg>
        <pc:picChg chg="del">
          <ac:chgData name="김소희" userId="292a1162-0793-4577-a94d-2dae0dfa5995" providerId="ADAL" clId="{56FB9BA8-8618-469E-B881-B7E5EAC1530C}" dt="2022-07-16T08:32:37.800" v="1445" actId="478"/>
          <ac:picMkLst>
            <pc:docMk/>
            <pc:sldMk cId="2540614236" sldId="259"/>
            <ac:picMk id="14" creationId="{3550B59F-30E4-08DC-0645-D07F8750CACD}"/>
          </ac:picMkLst>
        </pc:picChg>
        <pc:cxnChg chg="add mod">
          <ac:chgData name="김소희" userId="292a1162-0793-4577-a94d-2dae0dfa5995" providerId="ADAL" clId="{56FB9BA8-8618-469E-B881-B7E5EAC1530C}" dt="2022-07-16T13:45:59.286" v="4654" actId="164"/>
          <ac:cxnSpMkLst>
            <pc:docMk/>
            <pc:sldMk cId="2540614236" sldId="259"/>
            <ac:cxnSpMk id="8" creationId="{450BE0E2-44E3-0895-C714-B9C57F5B8E25}"/>
          </ac:cxnSpMkLst>
        </pc:cxnChg>
      </pc:sldChg>
      <pc:sldChg chg="addSp delSp modSp add mod modNotesTx">
        <pc:chgData name="김소희" userId="292a1162-0793-4577-a94d-2dae0dfa5995" providerId="ADAL" clId="{56FB9BA8-8618-469E-B881-B7E5EAC1530C}" dt="2022-07-16T09:32:31.477" v="2641" actId="948"/>
        <pc:sldMkLst>
          <pc:docMk/>
          <pc:sldMk cId="2288350488" sldId="260"/>
        </pc:sldMkLst>
        <pc:spChg chg="del mod">
          <ac:chgData name="김소희" userId="292a1162-0793-4577-a94d-2dae0dfa5995" providerId="ADAL" clId="{56FB9BA8-8618-469E-B881-B7E5EAC1530C}" dt="2022-07-16T09:27:56.102" v="2549" actId="478"/>
          <ac:spMkLst>
            <pc:docMk/>
            <pc:sldMk cId="2288350488" sldId="260"/>
            <ac:spMk id="6" creationId="{2188782E-44BF-062E-224B-C021A5C826FC}"/>
          </ac:spMkLst>
        </pc:spChg>
        <pc:spChg chg="add mod">
          <ac:chgData name="김소희" userId="292a1162-0793-4577-a94d-2dae0dfa5995" providerId="ADAL" clId="{56FB9BA8-8618-469E-B881-B7E5EAC1530C}" dt="2022-07-16T09:30:40.702" v="2631" actId="20577"/>
          <ac:spMkLst>
            <pc:docMk/>
            <pc:sldMk cId="2288350488" sldId="260"/>
            <ac:spMk id="7" creationId="{CC716C3F-F2B1-F760-045E-029309F50BD4}"/>
          </ac:spMkLst>
        </pc:spChg>
        <pc:spChg chg="mod">
          <ac:chgData name="김소희" userId="292a1162-0793-4577-a94d-2dae0dfa5995" providerId="ADAL" clId="{56FB9BA8-8618-469E-B881-B7E5EAC1530C}" dt="2022-07-16T09:32:31.477" v="2641" actId="948"/>
          <ac:spMkLst>
            <pc:docMk/>
            <pc:sldMk cId="2288350488" sldId="260"/>
            <ac:spMk id="11" creationId="{5481EF30-FFA6-F378-2E64-2114E0FFA5EF}"/>
          </ac:spMkLst>
        </pc:spChg>
        <pc:picChg chg="del">
          <ac:chgData name="김소희" userId="292a1162-0793-4577-a94d-2dae0dfa5995" providerId="ADAL" clId="{56FB9BA8-8618-469E-B881-B7E5EAC1530C}" dt="2022-07-16T09:25:52.806" v="2452" actId="478"/>
          <ac:picMkLst>
            <pc:docMk/>
            <pc:sldMk cId="2288350488" sldId="260"/>
            <ac:picMk id="4" creationId="{DAA39A6E-FD07-BFB0-77C6-D5834F1AA695}"/>
          </ac:picMkLst>
        </pc:picChg>
      </pc:sldChg>
      <pc:sldChg chg="addSp delSp modSp add mod modNotesTx">
        <pc:chgData name="김소희" userId="292a1162-0793-4577-a94d-2dae0dfa5995" providerId="ADAL" clId="{56FB9BA8-8618-469E-B881-B7E5EAC1530C}" dt="2022-07-16T09:35:58.420" v="2686" actId="1076"/>
        <pc:sldMkLst>
          <pc:docMk/>
          <pc:sldMk cId="676448917" sldId="261"/>
        </pc:sldMkLst>
        <pc:spChg chg="add del mod">
          <ac:chgData name="김소희" userId="292a1162-0793-4577-a94d-2dae0dfa5995" providerId="ADAL" clId="{56FB9BA8-8618-469E-B881-B7E5EAC1530C}" dt="2022-07-16T09:35:38.528" v="2677" actId="478"/>
          <ac:spMkLst>
            <pc:docMk/>
            <pc:sldMk cId="676448917" sldId="261"/>
            <ac:spMk id="3" creationId="{19DC913F-F72D-2D6E-7D41-F86B5E551E4E}"/>
          </ac:spMkLst>
        </pc:spChg>
        <pc:spChg chg="del">
          <ac:chgData name="김소희" userId="292a1162-0793-4577-a94d-2dae0dfa5995" providerId="ADAL" clId="{56FB9BA8-8618-469E-B881-B7E5EAC1530C}" dt="2022-07-16T08:57:03.404" v="1730" actId="478"/>
          <ac:spMkLst>
            <pc:docMk/>
            <pc:sldMk cId="676448917" sldId="261"/>
            <ac:spMk id="5" creationId="{24DA0997-B92A-747D-4206-9DEFB0356AFD}"/>
          </ac:spMkLst>
        </pc:spChg>
        <pc:spChg chg="mod">
          <ac:chgData name="김소희" userId="292a1162-0793-4577-a94d-2dae0dfa5995" providerId="ADAL" clId="{56FB9BA8-8618-469E-B881-B7E5EAC1530C}" dt="2022-07-16T09:28:05.504" v="2551" actId="12"/>
          <ac:spMkLst>
            <pc:docMk/>
            <pc:sldMk cId="676448917" sldId="261"/>
            <ac:spMk id="6" creationId="{2188782E-44BF-062E-224B-C021A5C826FC}"/>
          </ac:spMkLst>
        </pc:spChg>
        <pc:spChg chg="del">
          <ac:chgData name="김소희" userId="292a1162-0793-4577-a94d-2dae0dfa5995" providerId="ADAL" clId="{56FB9BA8-8618-469E-B881-B7E5EAC1530C}" dt="2022-07-16T08:57:03.404" v="1730" actId="478"/>
          <ac:spMkLst>
            <pc:docMk/>
            <pc:sldMk cId="676448917" sldId="261"/>
            <ac:spMk id="10" creationId="{B0AB050B-B991-465F-2E16-1A469CA5D388}"/>
          </ac:spMkLst>
        </pc:spChg>
        <pc:spChg chg="del">
          <ac:chgData name="김소희" userId="292a1162-0793-4577-a94d-2dae0dfa5995" providerId="ADAL" clId="{56FB9BA8-8618-469E-B881-B7E5EAC1530C}" dt="2022-07-16T08:57:00.909" v="1729" actId="478"/>
          <ac:spMkLst>
            <pc:docMk/>
            <pc:sldMk cId="676448917" sldId="261"/>
            <ac:spMk id="11" creationId="{5481EF30-FFA6-F378-2E64-2114E0FFA5EF}"/>
          </ac:spMkLst>
        </pc:spChg>
        <pc:spChg chg="del">
          <ac:chgData name="김소희" userId="292a1162-0793-4577-a94d-2dae0dfa5995" providerId="ADAL" clId="{56FB9BA8-8618-469E-B881-B7E5EAC1530C}" dt="2022-07-16T08:57:03.404" v="1730" actId="478"/>
          <ac:spMkLst>
            <pc:docMk/>
            <pc:sldMk cId="676448917" sldId="261"/>
            <ac:spMk id="12" creationId="{65019E8B-8A3F-C319-1082-C904FCE012C2}"/>
          </ac:spMkLst>
        </pc:spChg>
        <pc:spChg chg="del">
          <ac:chgData name="김소희" userId="292a1162-0793-4577-a94d-2dae0dfa5995" providerId="ADAL" clId="{56FB9BA8-8618-469E-B881-B7E5EAC1530C}" dt="2022-07-16T08:57:03.404" v="1730" actId="478"/>
          <ac:spMkLst>
            <pc:docMk/>
            <pc:sldMk cId="676448917" sldId="261"/>
            <ac:spMk id="13" creationId="{149E48E9-A829-BECD-FC9E-7DA93463AA6E}"/>
          </ac:spMkLst>
        </pc:spChg>
        <pc:spChg chg="del">
          <ac:chgData name="김소희" userId="292a1162-0793-4577-a94d-2dae0dfa5995" providerId="ADAL" clId="{56FB9BA8-8618-469E-B881-B7E5EAC1530C}" dt="2022-07-16T08:57:03.404" v="1730" actId="478"/>
          <ac:spMkLst>
            <pc:docMk/>
            <pc:sldMk cId="676448917" sldId="261"/>
            <ac:spMk id="15" creationId="{B770780B-C5B7-E047-A823-FA8D84EFBCD2}"/>
          </ac:spMkLst>
        </pc:spChg>
        <pc:spChg chg="add del mod">
          <ac:chgData name="김소희" userId="292a1162-0793-4577-a94d-2dae0dfa5995" providerId="ADAL" clId="{56FB9BA8-8618-469E-B881-B7E5EAC1530C}" dt="2022-07-16T09:35:38.528" v="2677" actId="478"/>
          <ac:spMkLst>
            <pc:docMk/>
            <pc:sldMk cId="676448917" sldId="261"/>
            <ac:spMk id="19" creationId="{0126A984-6C79-D91E-B5E5-80CEAF4141F8}"/>
          </ac:spMkLst>
        </pc:spChg>
        <pc:spChg chg="add del mod">
          <ac:chgData name="김소희" userId="292a1162-0793-4577-a94d-2dae0dfa5995" providerId="ADAL" clId="{56FB9BA8-8618-469E-B881-B7E5EAC1530C}" dt="2022-07-16T09:35:37.344" v="2676" actId="478"/>
          <ac:spMkLst>
            <pc:docMk/>
            <pc:sldMk cId="676448917" sldId="261"/>
            <ac:spMk id="20" creationId="{5B1C124D-E9AC-85F9-B0EF-8582DE581848}"/>
          </ac:spMkLst>
        </pc:spChg>
        <pc:spChg chg="add del mod">
          <ac:chgData name="김소희" userId="292a1162-0793-4577-a94d-2dae0dfa5995" providerId="ADAL" clId="{56FB9BA8-8618-469E-B881-B7E5EAC1530C}" dt="2022-07-16T09:35:25.720" v="2673" actId="478"/>
          <ac:spMkLst>
            <pc:docMk/>
            <pc:sldMk cId="676448917" sldId="261"/>
            <ac:spMk id="21" creationId="{7F1F594F-B298-8402-0077-5DF71DD518E4}"/>
          </ac:spMkLst>
        </pc:spChg>
        <pc:spChg chg="add del mod">
          <ac:chgData name="김소희" userId="292a1162-0793-4577-a94d-2dae0dfa5995" providerId="ADAL" clId="{56FB9BA8-8618-469E-B881-B7E5EAC1530C}" dt="2022-07-16T09:35:27.018" v="2675" actId="478"/>
          <ac:spMkLst>
            <pc:docMk/>
            <pc:sldMk cId="676448917" sldId="261"/>
            <ac:spMk id="22" creationId="{4D045694-0B2F-CC04-8B49-C19A5A09B1BE}"/>
          </ac:spMkLst>
        </pc:spChg>
        <pc:spChg chg="add mod">
          <ac:chgData name="김소희" userId="292a1162-0793-4577-a94d-2dae0dfa5995" providerId="ADAL" clId="{56FB9BA8-8618-469E-B881-B7E5EAC1530C}" dt="2022-07-16T09:35:11.793" v="2666" actId="1076"/>
          <ac:spMkLst>
            <pc:docMk/>
            <pc:sldMk cId="676448917" sldId="261"/>
            <ac:spMk id="28" creationId="{72DE8D63-3C98-84CB-644B-1853D9E89E53}"/>
          </ac:spMkLst>
        </pc:spChg>
        <pc:picChg chg="del">
          <ac:chgData name="김소희" userId="292a1162-0793-4577-a94d-2dae0dfa5995" providerId="ADAL" clId="{56FB9BA8-8618-469E-B881-B7E5EAC1530C}" dt="2022-07-16T08:57:03.404" v="1730" actId="478"/>
          <ac:picMkLst>
            <pc:docMk/>
            <pc:sldMk cId="676448917" sldId="261"/>
            <ac:picMk id="4" creationId="{DAA39A6E-FD07-BFB0-77C6-D5834F1AA695}"/>
          </ac:picMkLst>
        </pc:picChg>
        <pc:picChg chg="add del mod">
          <ac:chgData name="김소희" userId="292a1162-0793-4577-a94d-2dae0dfa5995" providerId="ADAL" clId="{56FB9BA8-8618-469E-B881-B7E5EAC1530C}" dt="2022-07-16T09:35:22.249" v="2669" actId="478"/>
          <ac:picMkLst>
            <pc:docMk/>
            <pc:sldMk cId="676448917" sldId="261"/>
            <ac:picMk id="14" creationId="{238310A9-59BB-4FB5-ABF7-7735DF51CA1D}"/>
          </ac:picMkLst>
        </pc:picChg>
        <pc:picChg chg="add del mod">
          <ac:chgData name="김소희" userId="292a1162-0793-4577-a94d-2dae0dfa5995" providerId="ADAL" clId="{56FB9BA8-8618-469E-B881-B7E5EAC1530C}" dt="2022-07-16T09:35:26.286" v="2674" actId="478"/>
          <ac:picMkLst>
            <pc:docMk/>
            <pc:sldMk cId="676448917" sldId="261"/>
            <ac:picMk id="17" creationId="{8BDC61B1-3BFB-DBE1-7173-C179D1F8F468}"/>
          </ac:picMkLst>
        </pc:picChg>
        <pc:picChg chg="add del mod">
          <ac:chgData name="김소희" userId="292a1162-0793-4577-a94d-2dae0dfa5995" providerId="ADAL" clId="{56FB9BA8-8618-469E-B881-B7E5EAC1530C}" dt="2022-07-16T09:35:21.153" v="2668" actId="478"/>
          <ac:picMkLst>
            <pc:docMk/>
            <pc:sldMk cId="676448917" sldId="261"/>
            <ac:picMk id="1026" creationId="{4867FB84-E012-E2A1-D8FF-795E02C0C44C}"/>
          </ac:picMkLst>
        </pc:picChg>
        <pc:picChg chg="add del mod">
          <ac:chgData name="김소희" userId="292a1162-0793-4577-a94d-2dae0dfa5995" providerId="ADAL" clId="{56FB9BA8-8618-469E-B881-B7E5EAC1530C}" dt="2022-07-16T09:17:41.987" v="2270" actId="478"/>
          <ac:picMkLst>
            <pc:docMk/>
            <pc:sldMk cId="676448917" sldId="261"/>
            <ac:picMk id="1028" creationId="{A369A91C-59BC-FC3C-FB31-B7AD89016B40}"/>
          </ac:picMkLst>
        </pc:picChg>
        <pc:picChg chg="add del mod">
          <ac:chgData name="김소희" userId="292a1162-0793-4577-a94d-2dae0dfa5995" providerId="ADAL" clId="{56FB9BA8-8618-469E-B881-B7E5EAC1530C}" dt="2022-07-16T09:35:24.030" v="2672" actId="478"/>
          <ac:picMkLst>
            <pc:docMk/>
            <pc:sldMk cId="676448917" sldId="261"/>
            <ac:picMk id="1030" creationId="{A9CE1CB0-A2E3-5622-447C-D80AE73F6116}"/>
          </ac:picMkLst>
        </pc:picChg>
        <pc:picChg chg="add del mod">
          <ac:chgData name="김소희" userId="292a1162-0793-4577-a94d-2dae0dfa5995" providerId="ADAL" clId="{56FB9BA8-8618-469E-B881-B7E5EAC1530C}" dt="2022-07-16T09:35:22.699" v="2670" actId="478"/>
          <ac:picMkLst>
            <pc:docMk/>
            <pc:sldMk cId="676448917" sldId="261"/>
            <ac:picMk id="1032" creationId="{F23564B4-F5B9-E640-ABE5-9DF3F6436A87}"/>
          </ac:picMkLst>
        </pc:picChg>
        <pc:picChg chg="add del mod">
          <ac:chgData name="김소희" userId="292a1162-0793-4577-a94d-2dae0dfa5995" providerId="ADAL" clId="{56FB9BA8-8618-469E-B881-B7E5EAC1530C}" dt="2022-07-16T09:35:23.266" v="2671" actId="478"/>
          <ac:picMkLst>
            <pc:docMk/>
            <pc:sldMk cId="676448917" sldId="261"/>
            <ac:picMk id="1034" creationId="{43143014-9830-3049-AD8C-F0E81AC9F975}"/>
          </ac:picMkLst>
        </pc:picChg>
        <pc:picChg chg="add mod">
          <ac:chgData name="김소희" userId="292a1162-0793-4577-a94d-2dae0dfa5995" providerId="ADAL" clId="{56FB9BA8-8618-469E-B881-B7E5EAC1530C}" dt="2022-07-16T09:35:58.420" v="2686" actId="1076"/>
          <ac:picMkLst>
            <pc:docMk/>
            <pc:sldMk cId="676448917" sldId="261"/>
            <ac:picMk id="1036" creationId="{018E3C12-285D-CB90-3779-C415A13420B8}"/>
          </ac:picMkLst>
        </pc:picChg>
        <pc:cxnChg chg="del">
          <ac:chgData name="김소희" userId="292a1162-0793-4577-a94d-2dae0dfa5995" providerId="ADAL" clId="{56FB9BA8-8618-469E-B881-B7E5EAC1530C}" dt="2022-07-16T08:57:03.404" v="1730" actId="478"/>
          <ac:cxnSpMkLst>
            <pc:docMk/>
            <pc:sldMk cId="676448917" sldId="261"/>
            <ac:cxnSpMk id="8" creationId="{450BE0E2-44E3-0895-C714-B9C57F5B8E25}"/>
          </ac:cxnSpMkLst>
        </pc:cxnChg>
      </pc:sldChg>
      <pc:sldChg chg="addSp delSp modSp add mod">
        <pc:chgData name="김소희" userId="292a1162-0793-4577-a94d-2dae0dfa5995" providerId="ADAL" clId="{56FB9BA8-8618-469E-B881-B7E5EAC1530C}" dt="2022-07-16T09:28:02.346" v="2550" actId="12"/>
        <pc:sldMkLst>
          <pc:docMk/>
          <pc:sldMk cId="2116673439" sldId="262"/>
        </pc:sldMkLst>
        <pc:spChg chg="mod">
          <ac:chgData name="김소희" userId="292a1162-0793-4577-a94d-2dae0dfa5995" providerId="ADAL" clId="{56FB9BA8-8618-469E-B881-B7E5EAC1530C}" dt="2022-07-16T09:28:02.346" v="2550" actId="12"/>
          <ac:spMkLst>
            <pc:docMk/>
            <pc:sldMk cId="2116673439" sldId="262"/>
            <ac:spMk id="6" creationId="{2188782E-44BF-062E-224B-C021A5C826FC}"/>
          </ac:spMkLst>
        </pc:spChg>
        <pc:spChg chg="del">
          <ac:chgData name="김소희" userId="292a1162-0793-4577-a94d-2dae0dfa5995" providerId="ADAL" clId="{56FB9BA8-8618-469E-B881-B7E5EAC1530C}" dt="2022-07-16T09:08:34.109" v="1986" actId="478"/>
          <ac:spMkLst>
            <pc:docMk/>
            <pc:sldMk cId="2116673439" sldId="262"/>
            <ac:spMk id="11" creationId="{5481EF30-FFA6-F378-2E64-2114E0FFA5EF}"/>
          </ac:spMkLst>
        </pc:spChg>
        <pc:spChg chg="mod">
          <ac:chgData name="김소희" userId="292a1162-0793-4577-a94d-2dae0dfa5995" providerId="ADAL" clId="{56FB9BA8-8618-469E-B881-B7E5EAC1530C}" dt="2022-07-16T09:13:46.103" v="2055" actId="14100"/>
          <ac:spMkLst>
            <pc:docMk/>
            <pc:sldMk cId="2116673439" sldId="262"/>
            <ac:spMk id="12" creationId="{65019E8B-8A3F-C319-1082-C904FCE012C2}"/>
          </ac:spMkLst>
        </pc:spChg>
        <pc:spChg chg="del">
          <ac:chgData name="김소희" userId="292a1162-0793-4577-a94d-2dae0dfa5995" providerId="ADAL" clId="{56FB9BA8-8618-469E-B881-B7E5EAC1530C}" dt="2022-07-16T09:11:46.340" v="2015" actId="478"/>
          <ac:spMkLst>
            <pc:docMk/>
            <pc:sldMk cId="2116673439" sldId="262"/>
            <ac:spMk id="14" creationId="{3A2F6365-F069-3566-8C7B-8A2F6BEA5AFB}"/>
          </ac:spMkLst>
        </pc:spChg>
        <pc:spChg chg="add mod">
          <ac:chgData name="김소희" userId="292a1162-0793-4577-a94d-2dae0dfa5995" providerId="ADAL" clId="{56FB9BA8-8618-469E-B881-B7E5EAC1530C}" dt="2022-07-16T09:25:36.884" v="2451" actId="1076"/>
          <ac:spMkLst>
            <pc:docMk/>
            <pc:sldMk cId="2116673439" sldId="262"/>
            <ac:spMk id="18" creationId="{DF2D7F8E-05ED-31C6-AA6B-FFEF7827CCE1}"/>
          </ac:spMkLst>
        </pc:spChg>
        <pc:spChg chg="del">
          <ac:chgData name="김소희" userId="292a1162-0793-4577-a94d-2dae0dfa5995" providerId="ADAL" clId="{56FB9BA8-8618-469E-B881-B7E5EAC1530C}" dt="2022-07-16T09:11:46.340" v="2015" actId="478"/>
          <ac:spMkLst>
            <pc:docMk/>
            <pc:sldMk cId="2116673439" sldId="262"/>
            <ac:spMk id="19" creationId="{E94A76AD-6E09-A439-0AEF-86EDCE9E60F2}"/>
          </ac:spMkLst>
        </pc:spChg>
        <pc:spChg chg="add del mod">
          <ac:chgData name="김소희" userId="292a1162-0793-4577-a94d-2dae0dfa5995" providerId="ADAL" clId="{56FB9BA8-8618-469E-B881-B7E5EAC1530C}" dt="2022-07-16T09:19:38.732" v="2307"/>
          <ac:spMkLst>
            <pc:docMk/>
            <pc:sldMk cId="2116673439" sldId="262"/>
            <ac:spMk id="20" creationId="{7239491C-0CF4-A402-7970-5DA9A2EDD32C}"/>
          </ac:spMkLst>
        </pc:spChg>
        <pc:picChg chg="del">
          <ac:chgData name="김소희" userId="292a1162-0793-4577-a94d-2dae0dfa5995" providerId="ADAL" clId="{56FB9BA8-8618-469E-B881-B7E5EAC1530C}" dt="2022-07-16T09:08:39.602" v="1991" actId="478"/>
          <ac:picMkLst>
            <pc:docMk/>
            <pc:sldMk cId="2116673439" sldId="262"/>
            <ac:picMk id="7" creationId="{0935BA8F-CDDC-8772-DE95-5623BAFA5E44}"/>
          </ac:picMkLst>
        </pc:picChg>
        <pc:picChg chg="add mod">
          <ac:chgData name="김소희" userId="292a1162-0793-4577-a94d-2dae0dfa5995" providerId="ADAL" clId="{56FB9BA8-8618-469E-B881-B7E5EAC1530C}" dt="2022-07-16T09:16:14.963" v="2248" actId="1076"/>
          <ac:picMkLst>
            <pc:docMk/>
            <pc:sldMk cId="2116673439" sldId="262"/>
            <ac:picMk id="16" creationId="{E72890E1-170E-FF92-E495-B3118D165A57}"/>
          </ac:picMkLst>
        </pc:picChg>
      </pc:sldChg>
      <pc:sldChg chg="addSp delSp modSp add mod modNotesTx">
        <pc:chgData name="김소희" userId="292a1162-0793-4577-a94d-2dae0dfa5995" providerId="ADAL" clId="{56FB9BA8-8618-469E-B881-B7E5EAC1530C}" dt="2022-07-17T11:27:18.802" v="6671" actId="1582"/>
        <pc:sldMkLst>
          <pc:docMk/>
          <pc:sldMk cId="3731227598" sldId="263"/>
        </pc:sldMkLst>
        <pc:spChg chg="mod">
          <ac:chgData name="김소희" userId="292a1162-0793-4577-a94d-2dae0dfa5995" providerId="ADAL" clId="{56FB9BA8-8618-469E-B881-B7E5EAC1530C}" dt="2022-07-16T09:26:37.316" v="2530" actId="27636"/>
          <ac:spMkLst>
            <pc:docMk/>
            <pc:sldMk cId="3731227598" sldId="263"/>
            <ac:spMk id="2" creationId="{5C386871-B092-6B43-A8DA-B84A6CCCC7F5}"/>
          </ac:spMkLst>
        </pc:spChg>
        <pc:spChg chg="del">
          <ac:chgData name="김소희" userId="292a1162-0793-4577-a94d-2dae0dfa5995" providerId="ADAL" clId="{56FB9BA8-8618-469E-B881-B7E5EAC1530C}" dt="2022-07-16T09:38:36.311" v="2696" actId="478"/>
          <ac:spMkLst>
            <pc:docMk/>
            <pc:sldMk cId="3731227598" sldId="263"/>
            <ac:spMk id="6" creationId="{2188782E-44BF-062E-224B-C021A5C826FC}"/>
          </ac:spMkLst>
        </pc:spChg>
        <pc:spChg chg="add mod">
          <ac:chgData name="김소희" userId="292a1162-0793-4577-a94d-2dae0dfa5995" providerId="ADAL" clId="{56FB9BA8-8618-469E-B881-B7E5EAC1530C}" dt="2022-07-16T13:35:10.560" v="4630" actId="1076"/>
          <ac:spMkLst>
            <pc:docMk/>
            <pc:sldMk cId="3731227598" sldId="263"/>
            <ac:spMk id="6" creationId="{8FD53B7C-C39B-8C27-57C8-6AB36FC73CA2}"/>
          </ac:spMkLst>
        </pc:spChg>
        <pc:spChg chg="add mod">
          <ac:chgData name="김소희" userId="292a1162-0793-4577-a94d-2dae0dfa5995" providerId="ADAL" clId="{56FB9BA8-8618-469E-B881-B7E5EAC1530C}" dt="2022-07-16T13:06:14.608" v="3200" actId="20577"/>
          <ac:spMkLst>
            <pc:docMk/>
            <pc:sldMk cId="3731227598" sldId="263"/>
            <ac:spMk id="8" creationId="{C2ADB51E-13DF-E87D-D675-47D2583F93E4}"/>
          </ac:spMkLst>
        </pc:spChg>
        <pc:spChg chg="add mod">
          <ac:chgData name="김소희" userId="292a1162-0793-4577-a94d-2dae0dfa5995" providerId="ADAL" clId="{56FB9BA8-8618-469E-B881-B7E5EAC1530C}" dt="2022-07-16T13:14:55.211" v="3547" actId="113"/>
          <ac:spMkLst>
            <pc:docMk/>
            <pc:sldMk cId="3731227598" sldId="263"/>
            <ac:spMk id="10" creationId="{502FB13B-3AA8-3E8A-03B7-F348C0F672EC}"/>
          </ac:spMkLst>
        </pc:spChg>
        <pc:spChg chg="del">
          <ac:chgData name="김소희" userId="292a1162-0793-4577-a94d-2dae0dfa5995" providerId="ADAL" clId="{56FB9BA8-8618-469E-B881-B7E5EAC1530C}" dt="2022-07-16T09:38:37.863" v="2697" actId="478"/>
          <ac:spMkLst>
            <pc:docMk/>
            <pc:sldMk cId="3731227598" sldId="263"/>
            <ac:spMk id="11" creationId="{5481EF30-FFA6-F378-2E64-2114E0FFA5EF}"/>
          </ac:spMkLst>
        </pc:spChg>
        <pc:spChg chg="add mod">
          <ac:chgData name="김소희" userId="292a1162-0793-4577-a94d-2dae0dfa5995" providerId="ADAL" clId="{56FB9BA8-8618-469E-B881-B7E5EAC1530C}" dt="2022-07-16T13:17:01.577" v="3651" actId="1076"/>
          <ac:spMkLst>
            <pc:docMk/>
            <pc:sldMk cId="3731227598" sldId="263"/>
            <ac:spMk id="11" creationId="{B277AC84-FC34-1777-DC61-197CCDABE26A}"/>
          </ac:spMkLst>
        </pc:spChg>
        <pc:spChg chg="add mod">
          <ac:chgData name="김소희" userId="292a1162-0793-4577-a94d-2dae0dfa5995" providerId="ADAL" clId="{56FB9BA8-8618-469E-B881-B7E5EAC1530C}" dt="2022-07-17T11:27:18.802" v="6671" actId="1582"/>
          <ac:spMkLst>
            <pc:docMk/>
            <pc:sldMk cId="3731227598" sldId="263"/>
            <ac:spMk id="13" creationId="{71B3AF7D-2BF9-823C-2F9A-93FAE77B5F22}"/>
          </ac:spMkLst>
        </pc:spChg>
        <pc:spChg chg="add mod">
          <ac:chgData name="김소희" userId="292a1162-0793-4577-a94d-2dae0dfa5995" providerId="ADAL" clId="{56FB9BA8-8618-469E-B881-B7E5EAC1530C}" dt="2022-07-16T13:20:25.515" v="3942" actId="164"/>
          <ac:spMkLst>
            <pc:docMk/>
            <pc:sldMk cId="3731227598" sldId="263"/>
            <ac:spMk id="14" creationId="{7E8FC6C2-1BCF-B59A-DEF3-1206179EFC04}"/>
          </ac:spMkLst>
        </pc:spChg>
        <pc:spChg chg="add mod">
          <ac:chgData name="김소희" userId="292a1162-0793-4577-a94d-2dae0dfa5995" providerId="ADAL" clId="{56FB9BA8-8618-469E-B881-B7E5EAC1530C}" dt="2022-07-16T13:20:25.515" v="3942" actId="164"/>
          <ac:spMkLst>
            <pc:docMk/>
            <pc:sldMk cId="3731227598" sldId="263"/>
            <ac:spMk id="15" creationId="{65EB580F-7D91-8FFB-F2C8-C043B28930A3}"/>
          </ac:spMkLst>
        </pc:spChg>
        <pc:spChg chg="add mod">
          <ac:chgData name="김소희" userId="292a1162-0793-4577-a94d-2dae0dfa5995" providerId="ADAL" clId="{56FB9BA8-8618-469E-B881-B7E5EAC1530C}" dt="2022-07-16T13:20:25.515" v="3942" actId="164"/>
          <ac:spMkLst>
            <pc:docMk/>
            <pc:sldMk cId="3731227598" sldId="263"/>
            <ac:spMk id="16" creationId="{97A58A2A-7533-6695-3BEE-BCADEA7FCB99}"/>
          </ac:spMkLst>
        </pc:spChg>
        <pc:spChg chg="add mod">
          <ac:chgData name="김소희" userId="292a1162-0793-4577-a94d-2dae0dfa5995" providerId="ADAL" clId="{56FB9BA8-8618-469E-B881-B7E5EAC1530C}" dt="2022-07-16T13:20:25.515" v="3942" actId="164"/>
          <ac:spMkLst>
            <pc:docMk/>
            <pc:sldMk cId="3731227598" sldId="263"/>
            <ac:spMk id="17" creationId="{81CCC4B4-F3D5-F040-1297-15F146F352D6}"/>
          </ac:spMkLst>
        </pc:spChg>
        <pc:spChg chg="add mod">
          <ac:chgData name="김소희" userId="292a1162-0793-4577-a94d-2dae0dfa5995" providerId="ADAL" clId="{56FB9BA8-8618-469E-B881-B7E5EAC1530C}" dt="2022-07-16T13:31:06.603" v="4543" actId="113"/>
          <ac:spMkLst>
            <pc:docMk/>
            <pc:sldMk cId="3731227598" sldId="263"/>
            <ac:spMk id="18" creationId="{3AD65BFA-9912-8CE2-E433-8F90FBE1168D}"/>
          </ac:spMkLst>
        </pc:spChg>
        <pc:grpChg chg="add mod">
          <ac:chgData name="김소희" userId="292a1162-0793-4577-a94d-2dae0dfa5995" providerId="ADAL" clId="{56FB9BA8-8618-469E-B881-B7E5EAC1530C}" dt="2022-07-16T13:20:29.334" v="3943" actId="1076"/>
          <ac:grpSpMkLst>
            <pc:docMk/>
            <pc:sldMk cId="3731227598" sldId="263"/>
            <ac:grpSpMk id="5" creationId="{4E42D042-521C-7A1B-554C-B9AEED338A20}"/>
          </ac:grpSpMkLst>
        </pc:grpChg>
        <pc:picChg chg="add mod">
          <ac:chgData name="김소희" userId="292a1162-0793-4577-a94d-2dae0dfa5995" providerId="ADAL" clId="{56FB9BA8-8618-469E-B881-B7E5EAC1530C}" dt="2022-07-16T13:12:10.739" v="3372" actId="1076"/>
          <ac:picMkLst>
            <pc:docMk/>
            <pc:sldMk cId="3731227598" sldId="263"/>
            <ac:picMk id="4" creationId="{8B443E2B-F896-A515-70CF-31881F4CC7D4}"/>
          </ac:picMkLst>
        </pc:picChg>
        <pc:picChg chg="add mod modCrop">
          <ac:chgData name="김소희" userId="292a1162-0793-4577-a94d-2dae0dfa5995" providerId="ADAL" clId="{56FB9BA8-8618-469E-B881-B7E5EAC1530C}" dt="2022-07-16T13:20:25.515" v="3942" actId="164"/>
          <ac:picMkLst>
            <pc:docMk/>
            <pc:sldMk cId="3731227598" sldId="263"/>
            <ac:picMk id="7" creationId="{B082A5DF-13F5-34D7-2418-A18C8F2C5957}"/>
          </ac:picMkLst>
        </pc:picChg>
        <pc:cxnChg chg="add del mod">
          <ac:chgData name="김소희" userId="292a1162-0793-4577-a94d-2dae0dfa5995" providerId="ADAL" clId="{56FB9BA8-8618-469E-B881-B7E5EAC1530C}" dt="2022-07-16T13:09:16.746" v="3320" actId="478"/>
          <ac:cxnSpMkLst>
            <pc:docMk/>
            <pc:sldMk cId="3731227598" sldId="263"/>
            <ac:cxnSpMk id="12" creationId="{C7DFA5D1-CD91-6226-F8FA-53A0D26C8F64}"/>
          </ac:cxnSpMkLst>
        </pc:cxnChg>
      </pc:sldChg>
      <pc:sldChg chg="addSp modSp add mod">
        <pc:chgData name="김소희" userId="292a1162-0793-4577-a94d-2dae0dfa5995" providerId="ADAL" clId="{56FB9BA8-8618-469E-B881-B7E5EAC1530C}" dt="2022-07-16T09:37:25.623" v="2695" actId="1076"/>
        <pc:sldMkLst>
          <pc:docMk/>
          <pc:sldMk cId="893567842" sldId="264"/>
        </pc:sldMkLst>
        <pc:spChg chg="mod">
          <ac:chgData name="김소희" userId="292a1162-0793-4577-a94d-2dae0dfa5995" providerId="ADAL" clId="{56FB9BA8-8618-469E-B881-B7E5EAC1530C}" dt="2022-07-16T09:37:25.623" v="2695" actId="1076"/>
          <ac:spMkLst>
            <pc:docMk/>
            <pc:sldMk cId="893567842" sldId="264"/>
            <ac:spMk id="3" creationId="{19DC913F-F72D-2D6E-7D41-F86B5E551E4E}"/>
          </ac:spMkLst>
        </pc:spChg>
        <pc:spChg chg="mod">
          <ac:chgData name="김소희" userId="292a1162-0793-4577-a94d-2dae0dfa5995" providerId="ADAL" clId="{56FB9BA8-8618-469E-B881-B7E5EAC1530C}" dt="2022-07-16T09:36:54.340" v="2691" actId="1076"/>
          <ac:spMkLst>
            <pc:docMk/>
            <pc:sldMk cId="893567842" sldId="264"/>
            <ac:spMk id="21" creationId="{7F1F594F-B298-8402-0077-5DF71DD518E4}"/>
          </ac:spMkLst>
        </pc:spChg>
        <pc:picChg chg="add mod">
          <ac:chgData name="김소희" userId="292a1162-0793-4577-a94d-2dae0dfa5995" providerId="ADAL" clId="{56FB9BA8-8618-469E-B881-B7E5EAC1530C}" dt="2022-07-16T09:36:56.516" v="2692" actId="1076"/>
          <ac:picMkLst>
            <pc:docMk/>
            <pc:sldMk cId="893567842" sldId="264"/>
            <ac:picMk id="5" creationId="{AF982632-4D05-6D30-13B3-0FD37CE1CE56}"/>
          </ac:picMkLst>
        </pc:picChg>
        <pc:picChg chg="mod">
          <ac:chgData name="김소희" userId="292a1162-0793-4577-a94d-2dae0dfa5995" providerId="ADAL" clId="{56FB9BA8-8618-469E-B881-B7E5EAC1530C}" dt="2022-07-16T09:37:01.632" v="2694" actId="1076"/>
          <ac:picMkLst>
            <pc:docMk/>
            <pc:sldMk cId="893567842" sldId="264"/>
            <ac:picMk id="14" creationId="{238310A9-59BB-4FB5-ABF7-7735DF51CA1D}"/>
          </ac:picMkLst>
        </pc:picChg>
        <pc:picChg chg="mod">
          <ac:chgData name="김소희" userId="292a1162-0793-4577-a94d-2dae0dfa5995" providerId="ADAL" clId="{56FB9BA8-8618-469E-B881-B7E5EAC1530C}" dt="2022-07-16T09:36:54.340" v="2691" actId="1076"/>
          <ac:picMkLst>
            <pc:docMk/>
            <pc:sldMk cId="893567842" sldId="264"/>
            <ac:picMk id="1030" creationId="{A9CE1CB0-A2E3-5622-447C-D80AE73F6116}"/>
          </ac:picMkLst>
        </pc:picChg>
        <pc:picChg chg="mod">
          <ac:chgData name="김소희" userId="292a1162-0793-4577-a94d-2dae0dfa5995" providerId="ADAL" clId="{56FB9BA8-8618-469E-B881-B7E5EAC1530C}" dt="2022-07-16T09:36:54.340" v="2691" actId="1076"/>
          <ac:picMkLst>
            <pc:docMk/>
            <pc:sldMk cId="893567842" sldId="264"/>
            <ac:picMk id="1032" creationId="{F23564B4-F5B9-E640-ABE5-9DF3F6436A87}"/>
          </ac:picMkLst>
        </pc:picChg>
      </pc:sldChg>
      <pc:sldChg chg="addSp delSp modSp add mod modNotesTx">
        <pc:chgData name="김소희" userId="292a1162-0793-4577-a94d-2dae0dfa5995" providerId="ADAL" clId="{56FB9BA8-8618-469E-B881-B7E5EAC1530C}" dt="2022-07-17T11:27:46.071" v="6674" actId="12"/>
        <pc:sldMkLst>
          <pc:docMk/>
          <pc:sldMk cId="548109497" sldId="265"/>
        </pc:sldMkLst>
        <pc:spChg chg="add mod">
          <ac:chgData name="김소희" userId="292a1162-0793-4577-a94d-2dae0dfa5995" providerId="ADAL" clId="{56FB9BA8-8618-469E-B881-B7E5EAC1530C}" dt="2022-07-16T14:09:52.512" v="5214" actId="1037"/>
          <ac:spMkLst>
            <pc:docMk/>
            <pc:sldMk cId="548109497" sldId="265"/>
            <ac:spMk id="7" creationId="{BD155077-449E-015A-7157-F637366E0F77}"/>
          </ac:spMkLst>
        </pc:spChg>
        <pc:spChg chg="add mod">
          <ac:chgData name="김소희" userId="292a1162-0793-4577-a94d-2dae0dfa5995" providerId="ADAL" clId="{56FB9BA8-8618-469E-B881-B7E5EAC1530C}" dt="2022-07-16T14:09:50.772" v="5211" actId="1037"/>
          <ac:spMkLst>
            <pc:docMk/>
            <pc:sldMk cId="548109497" sldId="265"/>
            <ac:spMk id="10" creationId="{E9238ED0-205C-8045-4495-8268FFF283F3}"/>
          </ac:spMkLst>
        </pc:spChg>
        <pc:spChg chg="add del mod">
          <ac:chgData name="김소희" userId="292a1162-0793-4577-a94d-2dae0dfa5995" providerId="ADAL" clId="{56FB9BA8-8618-469E-B881-B7E5EAC1530C}" dt="2022-07-16T13:23:38.967" v="4122" actId="22"/>
          <ac:spMkLst>
            <pc:docMk/>
            <pc:sldMk cId="548109497" sldId="265"/>
            <ac:spMk id="12" creationId="{C6584654-9C77-E86E-B152-9B5812B8F9D7}"/>
          </ac:spMkLst>
        </pc:spChg>
        <pc:spChg chg="add del mod">
          <ac:chgData name="김소희" userId="292a1162-0793-4577-a94d-2dae0dfa5995" providerId="ADAL" clId="{56FB9BA8-8618-469E-B881-B7E5EAC1530C}" dt="2022-07-16T13:24:04.697" v="4161" actId="478"/>
          <ac:spMkLst>
            <pc:docMk/>
            <pc:sldMk cId="548109497" sldId="265"/>
            <ac:spMk id="13" creationId="{346C11A7-6FA6-4868-873F-1D7E5129BCBD}"/>
          </ac:spMkLst>
        </pc:spChg>
        <pc:spChg chg="add mod">
          <ac:chgData name="김소희" userId="292a1162-0793-4577-a94d-2dae0dfa5995" providerId="ADAL" clId="{56FB9BA8-8618-469E-B881-B7E5EAC1530C}" dt="2022-07-16T14:09:31.744" v="5208" actId="1035"/>
          <ac:spMkLst>
            <pc:docMk/>
            <pc:sldMk cId="548109497" sldId="265"/>
            <ac:spMk id="14" creationId="{0B62BDE0-0534-AD1E-D249-336BE088D136}"/>
          </ac:spMkLst>
        </pc:spChg>
        <pc:spChg chg="add mod">
          <ac:chgData name="김소희" userId="292a1162-0793-4577-a94d-2dae0dfa5995" providerId="ADAL" clId="{56FB9BA8-8618-469E-B881-B7E5EAC1530C}" dt="2022-07-17T11:27:46.071" v="6674" actId="12"/>
          <ac:spMkLst>
            <pc:docMk/>
            <pc:sldMk cId="548109497" sldId="265"/>
            <ac:spMk id="15" creationId="{E4733A03-AAC5-D312-188B-E7434350D488}"/>
          </ac:spMkLst>
        </pc:spChg>
        <pc:picChg chg="del">
          <ac:chgData name="김소희" userId="292a1162-0793-4577-a94d-2dae0dfa5995" providerId="ADAL" clId="{56FB9BA8-8618-469E-B881-B7E5EAC1530C}" dt="2022-07-16T09:42:41.021" v="2707" actId="478"/>
          <ac:picMkLst>
            <pc:docMk/>
            <pc:sldMk cId="548109497" sldId="265"/>
            <ac:picMk id="4" creationId="{8B443E2B-F896-A515-70CF-31881F4CC7D4}"/>
          </ac:picMkLst>
        </pc:picChg>
        <pc:picChg chg="add mod">
          <ac:chgData name="김소희" userId="292a1162-0793-4577-a94d-2dae0dfa5995" providerId="ADAL" clId="{56FB9BA8-8618-469E-B881-B7E5EAC1530C}" dt="2022-07-16T14:09:50.772" v="5211" actId="1037"/>
          <ac:picMkLst>
            <pc:docMk/>
            <pc:sldMk cId="548109497" sldId="265"/>
            <ac:picMk id="5" creationId="{2B1D5BB1-3B52-7157-1523-03F72D9D4E0B}"/>
          </ac:picMkLst>
        </pc:picChg>
        <pc:picChg chg="del">
          <ac:chgData name="김소희" userId="292a1162-0793-4577-a94d-2dae0dfa5995" providerId="ADAL" clId="{56FB9BA8-8618-469E-B881-B7E5EAC1530C}" dt="2022-07-16T09:42:40.611" v="2706" actId="478"/>
          <ac:picMkLst>
            <pc:docMk/>
            <pc:sldMk cId="548109497" sldId="265"/>
            <ac:picMk id="7" creationId="{B082A5DF-13F5-34D7-2418-A18C8F2C5957}"/>
          </ac:picMkLst>
        </pc:picChg>
        <pc:picChg chg="add del mod">
          <ac:chgData name="김소희" userId="292a1162-0793-4577-a94d-2dae0dfa5995" providerId="ADAL" clId="{56FB9BA8-8618-469E-B881-B7E5EAC1530C}" dt="2022-07-16T13:24:05.535" v="4162" actId="478"/>
          <ac:picMkLst>
            <pc:docMk/>
            <pc:sldMk cId="548109497" sldId="265"/>
            <ac:picMk id="8" creationId="{EA934249-FCAF-95AB-CED5-79C520AB08BA}"/>
          </ac:picMkLst>
        </pc:picChg>
        <pc:picChg chg="add mod">
          <ac:chgData name="김소희" userId="292a1162-0793-4577-a94d-2dae0dfa5995" providerId="ADAL" clId="{56FB9BA8-8618-469E-B881-B7E5EAC1530C}" dt="2022-07-16T14:09:31.744" v="5208" actId="1035"/>
          <ac:picMkLst>
            <pc:docMk/>
            <pc:sldMk cId="548109497" sldId="265"/>
            <ac:picMk id="11" creationId="{857B6171-CD2E-B19F-500D-79822B30AC41}"/>
          </ac:picMkLst>
        </pc:picChg>
      </pc:sldChg>
      <pc:sldChg chg="addSp delSp modSp add mod ord">
        <pc:chgData name="김소희" userId="292a1162-0793-4577-a94d-2dae0dfa5995" providerId="ADAL" clId="{56FB9BA8-8618-469E-B881-B7E5EAC1530C}" dt="2022-07-17T09:55:29.688" v="6662" actId="1035"/>
        <pc:sldMkLst>
          <pc:docMk/>
          <pc:sldMk cId="4281153154" sldId="266"/>
        </pc:sldMkLst>
        <pc:spChg chg="mod">
          <ac:chgData name="김소희" userId="292a1162-0793-4577-a94d-2dae0dfa5995" providerId="ADAL" clId="{56FB9BA8-8618-469E-B881-B7E5EAC1530C}" dt="2022-07-16T09:50:35.024" v="2776"/>
          <ac:spMkLst>
            <pc:docMk/>
            <pc:sldMk cId="4281153154" sldId="266"/>
            <ac:spMk id="2" creationId="{5C386871-B092-6B43-A8DA-B84A6CCCC7F5}"/>
          </ac:spMkLst>
        </pc:spChg>
        <pc:spChg chg="add mod">
          <ac:chgData name="김소희" userId="292a1162-0793-4577-a94d-2dae0dfa5995" providerId="ADAL" clId="{56FB9BA8-8618-469E-B881-B7E5EAC1530C}" dt="2022-07-16T16:23:23.599" v="5844" actId="1035"/>
          <ac:spMkLst>
            <pc:docMk/>
            <pc:sldMk cId="4281153154" sldId="266"/>
            <ac:spMk id="8" creationId="{3BFAAFC2-C393-1318-55F1-1652740E1E26}"/>
          </ac:spMkLst>
        </pc:spChg>
        <pc:spChg chg="add mod">
          <ac:chgData name="김소희" userId="292a1162-0793-4577-a94d-2dae0dfa5995" providerId="ADAL" clId="{56FB9BA8-8618-469E-B881-B7E5EAC1530C}" dt="2022-07-16T16:23:23.599" v="5844" actId="1035"/>
          <ac:spMkLst>
            <pc:docMk/>
            <pc:sldMk cId="4281153154" sldId="266"/>
            <ac:spMk id="10" creationId="{A44840FD-B047-3415-E615-E7D9E5EF6035}"/>
          </ac:spMkLst>
        </pc:spChg>
        <pc:spChg chg="add mod">
          <ac:chgData name="김소희" userId="292a1162-0793-4577-a94d-2dae0dfa5995" providerId="ADAL" clId="{56FB9BA8-8618-469E-B881-B7E5EAC1530C}" dt="2022-07-16T16:23:39.407" v="5845" actId="1076"/>
          <ac:spMkLst>
            <pc:docMk/>
            <pc:sldMk cId="4281153154" sldId="266"/>
            <ac:spMk id="11" creationId="{E4C6515E-6A1B-DBC3-BE77-9018F93233BD}"/>
          </ac:spMkLst>
        </pc:spChg>
        <pc:spChg chg="add del mod">
          <ac:chgData name="김소희" userId="292a1162-0793-4577-a94d-2dae0dfa5995" providerId="ADAL" clId="{56FB9BA8-8618-469E-B881-B7E5EAC1530C}" dt="2022-07-16T16:34:59.918" v="5870" actId="478"/>
          <ac:spMkLst>
            <pc:docMk/>
            <pc:sldMk cId="4281153154" sldId="266"/>
            <ac:spMk id="13" creationId="{9AB1625D-C819-619E-FE31-34C0E6373698}"/>
          </ac:spMkLst>
        </pc:spChg>
        <pc:spChg chg="add mod">
          <ac:chgData name="김소희" userId="292a1162-0793-4577-a94d-2dae0dfa5995" providerId="ADAL" clId="{56FB9BA8-8618-469E-B881-B7E5EAC1530C}" dt="2022-07-16T16:23:13.587" v="5830" actId="1035"/>
          <ac:spMkLst>
            <pc:docMk/>
            <pc:sldMk cId="4281153154" sldId="266"/>
            <ac:spMk id="14" creationId="{E89E35C5-CDC5-E213-E030-34717EFA3209}"/>
          </ac:spMkLst>
        </pc:spChg>
        <pc:spChg chg="add mod">
          <ac:chgData name="김소희" userId="292a1162-0793-4577-a94d-2dae0dfa5995" providerId="ADAL" clId="{56FB9BA8-8618-469E-B881-B7E5EAC1530C}" dt="2022-07-16T16:23:13.587" v="5830" actId="1035"/>
          <ac:spMkLst>
            <pc:docMk/>
            <pc:sldMk cId="4281153154" sldId="266"/>
            <ac:spMk id="15" creationId="{8D930912-89D0-1463-E935-699E3D0E262D}"/>
          </ac:spMkLst>
        </pc:spChg>
        <pc:spChg chg="add mod">
          <ac:chgData name="김소희" userId="292a1162-0793-4577-a94d-2dae0dfa5995" providerId="ADAL" clId="{56FB9BA8-8618-469E-B881-B7E5EAC1530C}" dt="2022-07-17T09:55:29.688" v="6662" actId="1035"/>
          <ac:spMkLst>
            <pc:docMk/>
            <pc:sldMk cId="4281153154" sldId="266"/>
            <ac:spMk id="17" creationId="{E99EF0D5-E6E0-BE23-A763-BD4C3DDE6434}"/>
          </ac:spMkLst>
        </pc:spChg>
        <pc:spChg chg="add mod">
          <ac:chgData name="김소희" userId="292a1162-0793-4577-a94d-2dae0dfa5995" providerId="ADAL" clId="{56FB9BA8-8618-469E-B881-B7E5EAC1530C}" dt="2022-07-16T16:47:40.786" v="6395" actId="1076"/>
          <ac:spMkLst>
            <pc:docMk/>
            <pc:sldMk cId="4281153154" sldId="266"/>
            <ac:spMk id="18" creationId="{7A35343B-4E3F-F8A2-908F-D28E89C1C95C}"/>
          </ac:spMkLst>
        </pc:spChg>
        <pc:picChg chg="add del mod">
          <ac:chgData name="김소희" userId="292a1162-0793-4577-a94d-2dae0dfa5995" providerId="ADAL" clId="{56FB9BA8-8618-469E-B881-B7E5EAC1530C}" dt="2022-07-16T09:44:19.336" v="2729" actId="478"/>
          <ac:picMkLst>
            <pc:docMk/>
            <pc:sldMk cId="4281153154" sldId="266"/>
            <ac:picMk id="4" creationId="{64024CAB-69DB-9876-2E51-69DF7CDD967A}"/>
          </ac:picMkLst>
        </pc:picChg>
        <pc:picChg chg="del">
          <ac:chgData name="김소희" userId="292a1162-0793-4577-a94d-2dae0dfa5995" providerId="ADAL" clId="{56FB9BA8-8618-469E-B881-B7E5EAC1530C}" dt="2022-07-16T09:43:23.733" v="2718" actId="478"/>
          <ac:picMkLst>
            <pc:docMk/>
            <pc:sldMk cId="4281153154" sldId="266"/>
            <ac:picMk id="5" creationId="{2B1D5BB1-3B52-7157-1523-03F72D9D4E0B}"/>
          </ac:picMkLst>
        </pc:picChg>
        <pc:picChg chg="add mod">
          <ac:chgData name="김소희" userId="292a1162-0793-4577-a94d-2dae0dfa5995" providerId="ADAL" clId="{56FB9BA8-8618-469E-B881-B7E5EAC1530C}" dt="2022-07-16T16:25:46.304" v="5861" actId="1076"/>
          <ac:picMkLst>
            <pc:docMk/>
            <pc:sldMk cId="4281153154" sldId="266"/>
            <ac:picMk id="7" creationId="{66570E45-0B89-3E19-4B27-7F32E857FC02}"/>
          </ac:picMkLst>
        </pc:picChg>
        <pc:picChg chg="del">
          <ac:chgData name="김소희" userId="292a1162-0793-4577-a94d-2dae0dfa5995" providerId="ADAL" clId="{56FB9BA8-8618-469E-B881-B7E5EAC1530C}" dt="2022-07-16T09:43:23.733" v="2718" actId="478"/>
          <ac:picMkLst>
            <pc:docMk/>
            <pc:sldMk cId="4281153154" sldId="266"/>
            <ac:picMk id="8" creationId="{EA934249-FCAF-95AB-CED5-79C520AB08BA}"/>
          </ac:picMkLst>
        </pc:picChg>
        <pc:picChg chg="del">
          <ac:chgData name="김소희" userId="292a1162-0793-4577-a94d-2dae0dfa5995" providerId="ADAL" clId="{56FB9BA8-8618-469E-B881-B7E5EAC1530C}" dt="2022-07-16T09:43:23.733" v="2718" actId="478"/>
          <ac:picMkLst>
            <pc:docMk/>
            <pc:sldMk cId="4281153154" sldId="266"/>
            <ac:picMk id="11" creationId="{857B6171-CD2E-B19F-500D-79822B30AC41}"/>
          </ac:picMkLst>
        </pc:picChg>
        <pc:picChg chg="add mod">
          <ac:chgData name="김소희" userId="292a1162-0793-4577-a94d-2dae0dfa5995" providerId="ADAL" clId="{56FB9BA8-8618-469E-B881-B7E5EAC1530C}" dt="2022-07-16T16:47:35.718" v="6394" actId="1035"/>
          <ac:picMkLst>
            <pc:docMk/>
            <pc:sldMk cId="4281153154" sldId="266"/>
            <ac:picMk id="12" creationId="{F722584A-E6D6-C0F2-949D-4F622A3ECFB5}"/>
          </ac:picMkLst>
        </pc:picChg>
        <pc:picChg chg="add mod">
          <ac:chgData name="김소희" userId="292a1162-0793-4577-a94d-2dae0dfa5995" providerId="ADAL" clId="{56FB9BA8-8618-469E-B881-B7E5EAC1530C}" dt="2022-07-16T16:27:00.480" v="5869" actId="14100"/>
          <ac:picMkLst>
            <pc:docMk/>
            <pc:sldMk cId="4281153154" sldId="266"/>
            <ac:picMk id="16" creationId="{61ED6A02-5182-78B8-E205-3BC9442BDECF}"/>
          </ac:picMkLst>
        </pc:picChg>
      </pc:sldChg>
      <pc:sldChg chg="addSp delSp modSp add mod modNotesTx">
        <pc:chgData name="김소희" userId="292a1162-0793-4577-a94d-2dae0dfa5995" providerId="ADAL" clId="{56FB9BA8-8618-469E-B881-B7E5EAC1530C}" dt="2022-07-16T14:19:20.159" v="5422" actId="20577"/>
        <pc:sldMkLst>
          <pc:docMk/>
          <pc:sldMk cId="823482226" sldId="267"/>
        </pc:sldMkLst>
        <pc:spChg chg="mod">
          <ac:chgData name="김소희" userId="292a1162-0793-4577-a94d-2dae0dfa5995" providerId="ADAL" clId="{56FB9BA8-8618-469E-B881-B7E5EAC1530C}" dt="2022-07-16T09:44:05.628" v="2727" actId="20577"/>
          <ac:spMkLst>
            <pc:docMk/>
            <pc:sldMk cId="823482226" sldId="267"/>
            <ac:spMk id="2" creationId="{5C386871-B092-6B43-A8DA-B84A6CCCC7F5}"/>
          </ac:spMkLst>
        </pc:spChg>
        <pc:spChg chg="add del mod">
          <ac:chgData name="김소희" userId="292a1162-0793-4577-a94d-2dae0dfa5995" providerId="ADAL" clId="{56FB9BA8-8618-469E-B881-B7E5EAC1530C}" dt="2022-07-16T13:31:22.647" v="4546" actId="478"/>
          <ac:spMkLst>
            <pc:docMk/>
            <pc:sldMk cId="823482226" sldId="267"/>
            <ac:spMk id="8" creationId="{48D52675-99FF-A883-822E-BFAAE7C1D1F2}"/>
          </ac:spMkLst>
        </pc:spChg>
        <pc:spChg chg="add mod">
          <ac:chgData name="김소희" userId="292a1162-0793-4577-a94d-2dae0dfa5995" providerId="ADAL" clId="{56FB9BA8-8618-469E-B881-B7E5EAC1530C}" dt="2022-07-16T14:16:38.987" v="5389" actId="1037"/>
          <ac:spMkLst>
            <pc:docMk/>
            <pc:sldMk cId="823482226" sldId="267"/>
            <ac:spMk id="10" creationId="{505A864D-43A1-E27A-6F0E-94048FDBCFC2}"/>
          </ac:spMkLst>
        </pc:spChg>
        <pc:spChg chg="add mod">
          <ac:chgData name="김소희" userId="292a1162-0793-4577-a94d-2dae0dfa5995" providerId="ADAL" clId="{56FB9BA8-8618-469E-B881-B7E5EAC1530C}" dt="2022-07-16T14:17:03.885" v="5395" actId="1076"/>
          <ac:spMkLst>
            <pc:docMk/>
            <pc:sldMk cId="823482226" sldId="267"/>
            <ac:spMk id="11" creationId="{4C75138B-7097-5754-7AD6-79B09C3159C6}"/>
          </ac:spMkLst>
        </pc:spChg>
        <pc:spChg chg="add mod">
          <ac:chgData name="김소희" userId="292a1162-0793-4577-a94d-2dae0dfa5995" providerId="ADAL" clId="{56FB9BA8-8618-469E-B881-B7E5EAC1530C}" dt="2022-07-16T14:16:51.744" v="5393" actId="14100"/>
          <ac:spMkLst>
            <pc:docMk/>
            <pc:sldMk cId="823482226" sldId="267"/>
            <ac:spMk id="12" creationId="{F6F1740F-2DCB-B755-E9B3-52B09FE71B03}"/>
          </ac:spMkLst>
        </pc:spChg>
        <pc:spChg chg="add mod">
          <ac:chgData name="김소희" userId="292a1162-0793-4577-a94d-2dae0dfa5995" providerId="ADAL" clId="{56FB9BA8-8618-469E-B881-B7E5EAC1530C}" dt="2022-07-16T14:18:09.723" v="5417" actId="1076"/>
          <ac:spMkLst>
            <pc:docMk/>
            <pc:sldMk cId="823482226" sldId="267"/>
            <ac:spMk id="13" creationId="{B5B1DA14-4F32-2E8C-7FD1-A86F5EEDFE9E}"/>
          </ac:spMkLst>
        </pc:spChg>
        <pc:spChg chg="del mod">
          <ac:chgData name="김소희" userId="292a1162-0793-4577-a94d-2dae0dfa5995" providerId="ADAL" clId="{56FB9BA8-8618-469E-B881-B7E5EAC1530C}" dt="2022-07-16T13:46:36.530" v="4663" actId="478"/>
          <ac:spMkLst>
            <pc:docMk/>
            <pc:sldMk cId="823482226" sldId="267"/>
            <ac:spMk id="16" creationId="{03AE33B7-4BBB-4B90-D542-91EB98D7C97B}"/>
          </ac:spMkLst>
        </pc:spChg>
        <pc:spChg chg="add del mod topLvl">
          <ac:chgData name="김소희" userId="292a1162-0793-4577-a94d-2dae0dfa5995" providerId="ADAL" clId="{56FB9BA8-8618-469E-B881-B7E5EAC1530C}" dt="2022-07-16T13:47:54.074" v="4675" actId="164"/>
          <ac:spMkLst>
            <pc:docMk/>
            <pc:sldMk cId="823482226" sldId="267"/>
            <ac:spMk id="18" creationId="{B7C089CA-85FA-2A45-C401-EA15C34413AF}"/>
          </ac:spMkLst>
        </pc:spChg>
        <pc:spChg chg="add del mod topLvl">
          <ac:chgData name="김소희" userId="292a1162-0793-4577-a94d-2dae0dfa5995" providerId="ADAL" clId="{56FB9BA8-8618-469E-B881-B7E5EAC1530C}" dt="2022-07-16T13:47:54.074" v="4675" actId="164"/>
          <ac:spMkLst>
            <pc:docMk/>
            <pc:sldMk cId="823482226" sldId="267"/>
            <ac:spMk id="19" creationId="{9583431D-F2B7-3E4C-2BAB-761A5E6C0C1F}"/>
          </ac:spMkLst>
        </pc:spChg>
        <pc:spChg chg="del mod">
          <ac:chgData name="김소희" userId="292a1162-0793-4577-a94d-2dae0dfa5995" providerId="ADAL" clId="{56FB9BA8-8618-469E-B881-B7E5EAC1530C}" dt="2022-07-16T13:46:32.630" v="4662" actId="478"/>
          <ac:spMkLst>
            <pc:docMk/>
            <pc:sldMk cId="823482226" sldId="267"/>
            <ac:spMk id="20" creationId="{9194579F-7D1D-69D9-3CA1-296669831957}"/>
          </ac:spMkLst>
        </pc:spChg>
        <pc:spChg chg="del mod">
          <ac:chgData name="김소희" userId="292a1162-0793-4577-a94d-2dae0dfa5995" providerId="ADAL" clId="{56FB9BA8-8618-469E-B881-B7E5EAC1530C}" dt="2022-07-16T13:46:43.564" v="4664" actId="478"/>
          <ac:spMkLst>
            <pc:docMk/>
            <pc:sldMk cId="823482226" sldId="267"/>
            <ac:spMk id="21" creationId="{DCB8ACAD-0A2D-D660-1823-BA5CD488B1B5}"/>
          </ac:spMkLst>
        </pc:spChg>
        <pc:spChg chg="add mod">
          <ac:chgData name="김소희" userId="292a1162-0793-4577-a94d-2dae0dfa5995" providerId="ADAL" clId="{56FB9BA8-8618-469E-B881-B7E5EAC1530C}" dt="2022-07-16T13:47:54.074" v="4675" actId="164"/>
          <ac:spMkLst>
            <pc:docMk/>
            <pc:sldMk cId="823482226" sldId="267"/>
            <ac:spMk id="22" creationId="{DAF3ABAB-7E78-840D-AB11-0172EDDF3D71}"/>
          </ac:spMkLst>
        </pc:spChg>
        <pc:spChg chg="add mod">
          <ac:chgData name="김소희" userId="292a1162-0793-4577-a94d-2dae0dfa5995" providerId="ADAL" clId="{56FB9BA8-8618-469E-B881-B7E5EAC1530C}" dt="2022-07-16T13:47:54.074" v="4675" actId="164"/>
          <ac:spMkLst>
            <pc:docMk/>
            <pc:sldMk cId="823482226" sldId="267"/>
            <ac:spMk id="23" creationId="{B7CE930C-060F-4785-748A-AB3CD50D80AF}"/>
          </ac:spMkLst>
        </pc:spChg>
        <pc:spChg chg="add del mod">
          <ac:chgData name="김소희" userId="292a1162-0793-4577-a94d-2dae0dfa5995" providerId="ADAL" clId="{56FB9BA8-8618-469E-B881-B7E5EAC1530C}" dt="2022-07-16T13:49:01.155" v="4680"/>
          <ac:spMkLst>
            <pc:docMk/>
            <pc:sldMk cId="823482226" sldId="267"/>
            <ac:spMk id="24" creationId="{921E2A2F-1DFC-0B65-4831-8DAA2D6C5438}"/>
          </ac:spMkLst>
        </pc:spChg>
        <pc:spChg chg="add del mod">
          <ac:chgData name="김소희" userId="292a1162-0793-4577-a94d-2dae0dfa5995" providerId="ADAL" clId="{56FB9BA8-8618-469E-B881-B7E5EAC1530C}" dt="2022-07-16T13:49:01.155" v="4680"/>
          <ac:spMkLst>
            <pc:docMk/>
            <pc:sldMk cId="823482226" sldId="267"/>
            <ac:spMk id="25" creationId="{2FA034EE-522A-D284-570B-6B3225BF8DCA}"/>
          </ac:spMkLst>
        </pc:spChg>
        <pc:spChg chg="add mod">
          <ac:chgData name="김소희" userId="292a1162-0793-4577-a94d-2dae0dfa5995" providerId="ADAL" clId="{56FB9BA8-8618-469E-B881-B7E5EAC1530C}" dt="2022-07-16T14:19:20.159" v="5422" actId="20577"/>
          <ac:spMkLst>
            <pc:docMk/>
            <pc:sldMk cId="823482226" sldId="267"/>
            <ac:spMk id="26" creationId="{0B2E71C4-63DD-5D21-3108-80838DB539DC}"/>
          </ac:spMkLst>
        </pc:spChg>
        <pc:spChg chg="add mod">
          <ac:chgData name="김소희" userId="292a1162-0793-4577-a94d-2dae0dfa5995" providerId="ADAL" clId="{56FB9BA8-8618-469E-B881-B7E5EAC1530C}" dt="2022-07-16T13:57:11.040" v="4895" actId="1037"/>
          <ac:spMkLst>
            <pc:docMk/>
            <pc:sldMk cId="823482226" sldId="267"/>
            <ac:spMk id="27" creationId="{0EB3B09D-29FB-5641-3658-98165C3662E2}"/>
          </ac:spMkLst>
        </pc:spChg>
        <pc:spChg chg="add mod">
          <ac:chgData name="김소희" userId="292a1162-0793-4577-a94d-2dae0dfa5995" providerId="ADAL" clId="{56FB9BA8-8618-469E-B881-B7E5EAC1530C}" dt="2022-07-16T14:05:57.542" v="5057" actId="164"/>
          <ac:spMkLst>
            <pc:docMk/>
            <pc:sldMk cId="823482226" sldId="267"/>
            <ac:spMk id="28" creationId="{55068063-54D5-482C-6350-2134AE9A12C8}"/>
          </ac:spMkLst>
        </pc:spChg>
        <pc:spChg chg="add mod">
          <ac:chgData name="김소희" userId="292a1162-0793-4577-a94d-2dae0dfa5995" providerId="ADAL" clId="{56FB9BA8-8618-469E-B881-B7E5EAC1530C}" dt="2022-07-16T14:18:18.481" v="5419" actId="1076"/>
          <ac:spMkLst>
            <pc:docMk/>
            <pc:sldMk cId="823482226" sldId="267"/>
            <ac:spMk id="29" creationId="{3206A378-0E36-B833-A9CC-30BE0FE0AA9D}"/>
          </ac:spMkLst>
        </pc:spChg>
        <pc:grpChg chg="add mod ord">
          <ac:chgData name="김소희" userId="292a1162-0793-4577-a94d-2dae0dfa5995" providerId="ADAL" clId="{56FB9BA8-8618-469E-B881-B7E5EAC1530C}" dt="2022-07-16T13:57:25.431" v="4897" actId="1076"/>
          <ac:grpSpMkLst>
            <pc:docMk/>
            <pc:sldMk cId="823482226" sldId="267"/>
            <ac:grpSpMk id="6" creationId="{B58EC3AE-7195-3D95-1C6B-4E17454DE56C}"/>
          </ac:grpSpMkLst>
        </pc:grpChg>
        <pc:grpChg chg="add del mod">
          <ac:chgData name="김소희" userId="292a1162-0793-4577-a94d-2dae0dfa5995" providerId="ADAL" clId="{56FB9BA8-8618-469E-B881-B7E5EAC1530C}" dt="2022-07-16T13:46:50.885" v="4666" actId="165"/>
          <ac:grpSpMkLst>
            <pc:docMk/>
            <pc:sldMk cId="823482226" sldId="267"/>
            <ac:grpSpMk id="14" creationId="{17821C68-0FF5-E7BC-C52C-DBBBA69A4E6E}"/>
          </ac:grpSpMkLst>
        </pc:grpChg>
        <pc:grpChg chg="add mod">
          <ac:chgData name="김소희" userId="292a1162-0793-4577-a94d-2dae0dfa5995" providerId="ADAL" clId="{56FB9BA8-8618-469E-B881-B7E5EAC1530C}" dt="2022-07-16T14:18:09.723" v="5417" actId="1076"/>
          <ac:grpSpMkLst>
            <pc:docMk/>
            <pc:sldMk cId="823482226" sldId="267"/>
            <ac:grpSpMk id="30" creationId="{1F39CF99-D5CD-F251-9866-53C6321BB7CB}"/>
          </ac:grpSpMkLst>
        </pc:grpChg>
        <pc:picChg chg="add mod modCrop">
          <ac:chgData name="김소희" userId="292a1162-0793-4577-a94d-2dae0dfa5995" providerId="ADAL" clId="{56FB9BA8-8618-469E-B881-B7E5EAC1530C}" dt="2022-07-16T14:19:09.687" v="5420" actId="1076"/>
          <ac:picMkLst>
            <pc:docMk/>
            <pc:sldMk cId="823482226" sldId="267"/>
            <ac:picMk id="4" creationId="{3BA3D4B1-8FF7-D712-8062-E7C82489B203}"/>
          </ac:picMkLst>
        </pc:picChg>
        <pc:picChg chg="del">
          <ac:chgData name="김소희" userId="292a1162-0793-4577-a94d-2dae0dfa5995" providerId="ADAL" clId="{56FB9BA8-8618-469E-B881-B7E5EAC1530C}" dt="2022-07-16T09:43:27.298" v="2719" actId="478"/>
          <ac:picMkLst>
            <pc:docMk/>
            <pc:sldMk cId="823482226" sldId="267"/>
            <ac:picMk id="5" creationId="{2B1D5BB1-3B52-7157-1523-03F72D9D4E0B}"/>
          </ac:picMkLst>
        </pc:picChg>
        <pc:picChg chg="add mod">
          <ac:chgData name="김소희" userId="292a1162-0793-4577-a94d-2dae0dfa5995" providerId="ADAL" clId="{56FB9BA8-8618-469E-B881-B7E5EAC1530C}" dt="2022-07-16T14:05:57.542" v="5057" actId="164"/>
          <ac:picMkLst>
            <pc:docMk/>
            <pc:sldMk cId="823482226" sldId="267"/>
            <ac:picMk id="5" creationId="{3BA724AA-EC82-064A-A524-2C0AC1CC2903}"/>
          </ac:picMkLst>
        </pc:picChg>
        <pc:picChg chg="add mod modCrop">
          <ac:chgData name="김소희" userId="292a1162-0793-4577-a94d-2dae0dfa5995" providerId="ADAL" clId="{56FB9BA8-8618-469E-B881-B7E5EAC1530C}" dt="2022-07-16T14:16:40.816" v="5390" actId="1076"/>
          <ac:picMkLst>
            <pc:docMk/>
            <pc:sldMk cId="823482226" sldId="267"/>
            <ac:picMk id="7" creationId="{7570B179-4177-2904-52B5-FBC13CD82DE7}"/>
          </ac:picMkLst>
        </pc:picChg>
        <pc:picChg chg="del">
          <ac:chgData name="김소희" userId="292a1162-0793-4577-a94d-2dae0dfa5995" providerId="ADAL" clId="{56FB9BA8-8618-469E-B881-B7E5EAC1530C}" dt="2022-07-16T09:43:27.298" v="2719" actId="478"/>
          <ac:picMkLst>
            <pc:docMk/>
            <pc:sldMk cId="823482226" sldId="267"/>
            <ac:picMk id="8" creationId="{EA934249-FCAF-95AB-CED5-79C520AB08BA}"/>
          </ac:picMkLst>
        </pc:picChg>
        <pc:picChg chg="del">
          <ac:chgData name="김소희" userId="292a1162-0793-4577-a94d-2dae0dfa5995" providerId="ADAL" clId="{56FB9BA8-8618-469E-B881-B7E5EAC1530C}" dt="2022-07-16T09:43:27.298" v="2719" actId="478"/>
          <ac:picMkLst>
            <pc:docMk/>
            <pc:sldMk cId="823482226" sldId="267"/>
            <ac:picMk id="11" creationId="{857B6171-CD2E-B19F-500D-79822B30AC41}"/>
          </ac:picMkLst>
        </pc:picChg>
        <pc:picChg chg="mod topLvl modCrop">
          <ac:chgData name="김소희" userId="292a1162-0793-4577-a94d-2dae0dfa5995" providerId="ADAL" clId="{56FB9BA8-8618-469E-B881-B7E5EAC1530C}" dt="2022-07-16T13:48:17.992" v="4678" actId="732"/>
          <ac:picMkLst>
            <pc:docMk/>
            <pc:sldMk cId="823482226" sldId="267"/>
            <ac:picMk id="15" creationId="{B5E9E492-AEEC-AD2B-61F9-A11C80E10A48}"/>
          </ac:picMkLst>
        </pc:picChg>
        <pc:cxnChg chg="del mod">
          <ac:chgData name="김소희" userId="292a1162-0793-4577-a94d-2dae0dfa5995" providerId="ADAL" clId="{56FB9BA8-8618-469E-B881-B7E5EAC1530C}" dt="2022-07-16T13:46:48.444" v="4665" actId="478"/>
          <ac:cxnSpMkLst>
            <pc:docMk/>
            <pc:sldMk cId="823482226" sldId="267"/>
            <ac:cxnSpMk id="17" creationId="{96626C23-BBEF-81A8-1087-3FCBE422D1A8}"/>
          </ac:cxnSpMkLst>
        </pc:cxnChg>
      </pc:sldChg>
      <pc:sldChg chg="addSp delSp modSp add mod ord">
        <pc:chgData name="김소희" userId="292a1162-0793-4577-a94d-2dae0dfa5995" providerId="ADAL" clId="{56FB9BA8-8618-469E-B881-B7E5EAC1530C}" dt="2022-07-16T16:24:21.069" v="5852" actId="1035"/>
        <pc:sldMkLst>
          <pc:docMk/>
          <pc:sldMk cId="3685255024" sldId="268"/>
        </pc:sldMkLst>
        <pc:spChg chg="mod">
          <ac:chgData name="김소희" userId="292a1162-0793-4577-a94d-2dae0dfa5995" providerId="ADAL" clId="{56FB9BA8-8618-469E-B881-B7E5EAC1530C}" dt="2022-07-16T09:48:50.970" v="2767"/>
          <ac:spMkLst>
            <pc:docMk/>
            <pc:sldMk cId="3685255024" sldId="268"/>
            <ac:spMk id="2" creationId="{5C386871-B092-6B43-A8DA-B84A6CCCC7F5}"/>
          </ac:spMkLst>
        </pc:spChg>
        <pc:spChg chg="add mod">
          <ac:chgData name="김소희" userId="292a1162-0793-4577-a94d-2dae0dfa5995" providerId="ADAL" clId="{56FB9BA8-8618-469E-B881-B7E5EAC1530C}" dt="2022-07-16T14:21:18.546" v="5444" actId="14100"/>
          <ac:spMkLst>
            <pc:docMk/>
            <pc:sldMk cId="3685255024" sldId="268"/>
            <ac:spMk id="7" creationId="{4D70969F-B72C-E13B-3A27-807376949EF3}"/>
          </ac:spMkLst>
        </pc:spChg>
        <pc:spChg chg="add mod">
          <ac:chgData name="김소희" userId="292a1162-0793-4577-a94d-2dae0dfa5995" providerId="ADAL" clId="{56FB9BA8-8618-469E-B881-B7E5EAC1530C}" dt="2022-07-16T16:23:03.399" v="5816" actId="1076"/>
          <ac:spMkLst>
            <pc:docMk/>
            <pc:sldMk cId="3685255024" sldId="268"/>
            <ac:spMk id="8" creationId="{F09E10D0-500A-B99C-CBFD-25923A7906EF}"/>
          </ac:spMkLst>
        </pc:spChg>
        <pc:spChg chg="add del mod">
          <ac:chgData name="김소희" userId="292a1162-0793-4577-a94d-2dae0dfa5995" providerId="ADAL" clId="{56FB9BA8-8618-469E-B881-B7E5EAC1530C}" dt="2022-07-16T14:21:53.318" v="5486"/>
          <ac:spMkLst>
            <pc:docMk/>
            <pc:sldMk cId="3685255024" sldId="268"/>
            <ac:spMk id="10" creationId="{CC76ED43-C7AA-49DB-8C6A-A54674A37204}"/>
          </ac:spMkLst>
        </pc:spChg>
        <pc:spChg chg="add mod">
          <ac:chgData name="김소희" userId="292a1162-0793-4577-a94d-2dae0dfa5995" providerId="ADAL" clId="{56FB9BA8-8618-469E-B881-B7E5EAC1530C}" dt="2022-07-16T16:24:21.069" v="5852" actId="1035"/>
          <ac:spMkLst>
            <pc:docMk/>
            <pc:sldMk cId="3685255024" sldId="268"/>
            <ac:spMk id="11" creationId="{CCC8864A-DD65-070E-70D1-3CB298A5112E}"/>
          </ac:spMkLst>
        </pc:spChg>
        <pc:spChg chg="add mod">
          <ac:chgData name="김소희" userId="292a1162-0793-4577-a94d-2dae0dfa5995" providerId="ADAL" clId="{56FB9BA8-8618-469E-B881-B7E5EAC1530C}" dt="2022-07-16T15:35:10.868" v="5507" actId="20577"/>
          <ac:spMkLst>
            <pc:docMk/>
            <pc:sldMk cId="3685255024" sldId="268"/>
            <ac:spMk id="12" creationId="{F0ABF226-EA99-35B3-765F-D21167F361B4}"/>
          </ac:spMkLst>
        </pc:spChg>
        <pc:spChg chg="add mod">
          <ac:chgData name="김소희" userId="292a1162-0793-4577-a94d-2dae0dfa5995" providerId="ADAL" clId="{56FB9BA8-8618-469E-B881-B7E5EAC1530C}" dt="2022-07-16T15:36:23.259" v="5685" actId="20577"/>
          <ac:spMkLst>
            <pc:docMk/>
            <pc:sldMk cId="3685255024" sldId="268"/>
            <ac:spMk id="13" creationId="{625E10A7-CE26-050D-5157-B8389F747707}"/>
          </ac:spMkLst>
        </pc:spChg>
        <pc:picChg chg="add mod">
          <ac:chgData name="김소희" userId="292a1162-0793-4577-a94d-2dae0dfa5995" providerId="ADAL" clId="{56FB9BA8-8618-469E-B881-B7E5EAC1530C}" dt="2022-07-16T16:22:59.130" v="5815" actId="1076"/>
          <ac:picMkLst>
            <pc:docMk/>
            <pc:sldMk cId="3685255024" sldId="268"/>
            <ac:picMk id="4" creationId="{DE3370A8-E560-5A2A-167A-0DCC7CC0B805}"/>
          </ac:picMkLst>
        </pc:picChg>
        <pc:picChg chg="add mod">
          <ac:chgData name="김소희" userId="292a1162-0793-4577-a94d-2dae0dfa5995" providerId="ADAL" clId="{56FB9BA8-8618-469E-B881-B7E5EAC1530C}" dt="2022-07-16T15:35:40.722" v="5554" actId="14100"/>
          <ac:picMkLst>
            <pc:docMk/>
            <pc:sldMk cId="3685255024" sldId="268"/>
            <ac:picMk id="6" creationId="{E17F1D46-98D2-EA06-085E-20B47EE269A5}"/>
          </ac:picMkLst>
        </pc:picChg>
      </pc:sldChg>
      <pc:sldChg chg="addSp delSp modSp add mod">
        <pc:chgData name="김소희" userId="292a1162-0793-4577-a94d-2dae0dfa5995" providerId="ADAL" clId="{56FB9BA8-8618-469E-B881-B7E5EAC1530C}" dt="2022-07-16T16:49:11.097" v="6509" actId="20577"/>
        <pc:sldMkLst>
          <pc:docMk/>
          <pc:sldMk cId="2469761216" sldId="269"/>
        </pc:sldMkLst>
        <pc:spChg chg="add mod">
          <ac:chgData name="김소희" userId="292a1162-0793-4577-a94d-2dae0dfa5995" providerId="ADAL" clId="{56FB9BA8-8618-469E-B881-B7E5EAC1530C}" dt="2022-07-16T16:49:11.097" v="6509" actId="20577"/>
          <ac:spMkLst>
            <pc:docMk/>
            <pc:sldMk cId="2469761216" sldId="269"/>
            <ac:spMk id="6" creationId="{EFA8B7E0-492C-4117-880E-44A23D6C39EC}"/>
          </ac:spMkLst>
        </pc:spChg>
        <pc:spChg chg="mod">
          <ac:chgData name="김소희" userId="292a1162-0793-4577-a94d-2dae0dfa5995" providerId="ADAL" clId="{56FB9BA8-8618-469E-B881-B7E5EAC1530C}" dt="2022-07-16T16:35:23.644" v="5878" actId="1035"/>
          <ac:spMkLst>
            <pc:docMk/>
            <pc:sldMk cId="2469761216" sldId="269"/>
            <ac:spMk id="14" creationId="{E89E35C5-CDC5-E213-E030-34717EFA3209}"/>
          </ac:spMkLst>
        </pc:spChg>
        <pc:spChg chg="del">
          <ac:chgData name="김소희" userId="292a1162-0793-4577-a94d-2dae0dfa5995" providerId="ADAL" clId="{56FB9BA8-8618-469E-B881-B7E5EAC1530C}" dt="2022-07-16T09:52:58.772" v="2808" actId="478"/>
          <ac:spMkLst>
            <pc:docMk/>
            <pc:sldMk cId="2469761216" sldId="269"/>
            <ac:spMk id="15" creationId="{8D930912-89D0-1463-E935-699E3D0E262D}"/>
          </ac:spMkLst>
        </pc:spChg>
        <pc:picChg chg="add mod">
          <ac:chgData name="김소희" userId="292a1162-0793-4577-a94d-2dae0dfa5995" providerId="ADAL" clId="{56FB9BA8-8618-469E-B881-B7E5EAC1530C}" dt="2022-07-16T16:35:27.028" v="5879" actId="1076"/>
          <ac:picMkLst>
            <pc:docMk/>
            <pc:sldMk cId="2469761216" sldId="269"/>
            <ac:picMk id="4" creationId="{7DB98AC0-EF39-454C-E9A7-3C2C745E5BCE}"/>
          </ac:picMkLst>
        </pc:picChg>
        <pc:picChg chg="del">
          <ac:chgData name="김소희" userId="292a1162-0793-4577-a94d-2dae0dfa5995" providerId="ADAL" clId="{56FB9BA8-8618-469E-B881-B7E5EAC1530C}" dt="2022-07-16T09:52:57.861" v="2806" actId="478"/>
          <ac:picMkLst>
            <pc:docMk/>
            <pc:sldMk cId="2469761216" sldId="269"/>
            <ac:picMk id="7" creationId="{66570E45-0B89-3E19-4B27-7F32E857FC02}"/>
          </ac:picMkLst>
        </pc:picChg>
        <pc:picChg chg="del">
          <ac:chgData name="김소희" userId="292a1162-0793-4577-a94d-2dae0dfa5995" providerId="ADAL" clId="{56FB9BA8-8618-469E-B881-B7E5EAC1530C}" dt="2022-07-16T09:52:58.156" v="2807" actId="478"/>
          <ac:picMkLst>
            <pc:docMk/>
            <pc:sldMk cId="2469761216" sldId="269"/>
            <ac:picMk id="12" creationId="{F722584A-E6D6-C0F2-949D-4F622A3ECFB5}"/>
          </ac:picMkLst>
        </pc:picChg>
      </pc:sldChg>
      <pc:sldChg chg="addSp delSp modSp add mod">
        <pc:chgData name="김소희" userId="292a1162-0793-4577-a94d-2dae0dfa5995" providerId="ADAL" clId="{56FB9BA8-8618-469E-B881-B7E5EAC1530C}" dt="2022-07-17T11:28:19.260" v="6675" actId="1076"/>
        <pc:sldMkLst>
          <pc:docMk/>
          <pc:sldMk cId="1001211680" sldId="270"/>
        </pc:sldMkLst>
        <pc:spChg chg="mod">
          <ac:chgData name="김소희" userId="292a1162-0793-4577-a94d-2dae0dfa5995" providerId="ADAL" clId="{56FB9BA8-8618-469E-B881-B7E5EAC1530C}" dt="2022-07-16T09:55:20.568" v="2883" actId="20577"/>
          <ac:spMkLst>
            <pc:docMk/>
            <pc:sldMk cId="1001211680" sldId="270"/>
            <ac:spMk id="2" creationId="{5C386871-B092-6B43-A8DA-B84A6CCCC7F5}"/>
          </ac:spMkLst>
        </pc:spChg>
        <pc:spChg chg="add del">
          <ac:chgData name="김소희" userId="292a1162-0793-4577-a94d-2dae0dfa5995" providerId="ADAL" clId="{56FB9BA8-8618-469E-B881-B7E5EAC1530C}" dt="2022-07-16T09:55:40.161" v="2886" actId="22"/>
          <ac:spMkLst>
            <pc:docMk/>
            <pc:sldMk cId="1001211680" sldId="270"/>
            <ac:spMk id="7" creationId="{15C3B2BA-17ED-CA42-7B7A-1092DAE5B046}"/>
          </ac:spMkLst>
        </pc:spChg>
        <pc:spChg chg="add mod">
          <ac:chgData name="김소희" userId="292a1162-0793-4577-a94d-2dae0dfa5995" providerId="ADAL" clId="{56FB9BA8-8618-469E-B881-B7E5EAC1530C}" dt="2022-07-17T11:28:19.260" v="6675" actId="1076"/>
          <ac:spMkLst>
            <pc:docMk/>
            <pc:sldMk cId="1001211680" sldId="270"/>
            <ac:spMk id="10" creationId="{72987552-5AA4-DD5A-C2A2-02550016258E}"/>
          </ac:spMkLst>
        </pc:spChg>
        <pc:spChg chg="del">
          <ac:chgData name="김소희" userId="292a1162-0793-4577-a94d-2dae0dfa5995" providerId="ADAL" clId="{56FB9BA8-8618-469E-B881-B7E5EAC1530C}" dt="2022-07-16T09:55:51.558" v="2898" actId="478"/>
          <ac:spMkLst>
            <pc:docMk/>
            <pc:sldMk cId="1001211680" sldId="270"/>
            <ac:spMk id="14" creationId="{E89E35C5-CDC5-E213-E030-34717EFA3209}"/>
          </ac:spMkLst>
        </pc:spChg>
        <pc:picChg chg="del">
          <ac:chgData name="김소희" userId="292a1162-0793-4577-a94d-2dae0dfa5995" providerId="ADAL" clId="{56FB9BA8-8618-469E-B881-B7E5EAC1530C}" dt="2022-07-16T09:55:37.578" v="2884" actId="478"/>
          <ac:picMkLst>
            <pc:docMk/>
            <pc:sldMk cId="1001211680" sldId="270"/>
            <ac:picMk id="4" creationId="{7DB98AC0-EF39-454C-E9A7-3C2C745E5BCE}"/>
          </ac:picMkLst>
        </pc:picChg>
      </pc:sldChg>
      <pc:sldChg chg="addSp delSp modSp add mod ord">
        <pc:chgData name="김소희" userId="292a1162-0793-4577-a94d-2dae0dfa5995" providerId="ADAL" clId="{56FB9BA8-8618-469E-B881-B7E5EAC1530C}" dt="2022-07-16T16:55:18.855" v="6639" actId="113"/>
        <pc:sldMkLst>
          <pc:docMk/>
          <pc:sldMk cId="2778352275" sldId="271"/>
        </pc:sldMkLst>
        <pc:spChg chg="mod">
          <ac:chgData name="김소희" userId="292a1162-0793-4577-a94d-2dae0dfa5995" providerId="ADAL" clId="{56FB9BA8-8618-469E-B881-B7E5EAC1530C}" dt="2022-07-16T16:55:18.855" v="6639" actId="113"/>
          <ac:spMkLst>
            <pc:docMk/>
            <pc:sldMk cId="2778352275" sldId="271"/>
            <ac:spMk id="2" creationId="{D42C8D01-1348-904F-A28E-FB1F05F50B66}"/>
          </ac:spMkLst>
        </pc:spChg>
        <pc:spChg chg="del">
          <ac:chgData name="김소희" userId="292a1162-0793-4577-a94d-2dae0dfa5995" providerId="ADAL" clId="{56FB9BA8-8618-469E-B881-B7E5EAC1530C}" dt="2022-07-16T16:54:35.233" v="6628" actId="478"/>
          <ac:spMkLst>
            <pc:docMk/>
            <pc:sldMk cId="2778352275" sldId="271"/>
            <ac:spMk id="3" creationId="{BB4F0E0A-8459-60AB-4DBF-FC43E9161C10}"/>
          </ac:spMkLst>
        </pc:spChg>
        <pc:spChg chg="mod">
          <ac:chgData name="김소희" userId="292a1162-0793-4577-a94d-2dae0dfa5995" providerId="ADAL" clId="{56FB9BA8-8618-469E-B881-B7E5EAC1530C}" dt="2022-07-16T16:54:39.786" v="6630" actId="14100"/>
          <ac:spMkLst>
            <pc:docMk/>
            <pc:sldMk cId="2778352275" sldId="271"/>
            <ac:spMk id="5" creationId="{433B89A1-AC33-8D2C-470E-70698F2016E8}"/>
          </ac:spMkLst>
        </pc:spChg>
        <pc:spChg chg="add del mod">
          <ac:chgData name="김소희" userId="292a1162-0793-4577-a94d-2dae0dfa5995" providerId="ADAL" clId="{56FB9BA8-8618-469E-B881-B7E5EAC1530C}" dt="2022-07-16T16:54:37.017" v="6629" actId="478"/>
          <ac:spMkLst>
            <pc:docMk/>
            <pc:sldMk cId="2778352275" sldId="271"/>
            <ac:spMk id="6" creationId="{7D9D3ED7-223E-4B42-201C-C2C027DC6654}"/>
          </ac:spMkLst>
        </pc:spChg>
      </pc:sldChg>
      <pc:sldChg chg="addSp delSp modSp add mod ord modNotesTx">
        <pc:chgData name="김소희" userId="292a1162-0793-4577-a94d-2dae0dfa5995" providerId="ADAL" clId="{56FB9BA8-8618-469E-B881-B7E5EAC1530C}" dt="2022-07-17T12:36:57.945" v="7414" actId="1076"/>
        <pc:sldMkLst>
          <pc:docMk/>
          <pc:sldMk cId="1677538351" sldId="272"/>
        </pc:sldMkLst>
        <pc:spChg chg="del">
          <ac:chgData name="김소희" userId="292a1162-0793-4577-a94d-2dae0dfa5995" providerId="ADAL" clId="{56FB9BA8-8618-469E-B881-B7E5EAC1530C}" dt="2022-07-16T16:56:14.085" v="6643" actId="478"/>
          <ac:spMkLst>
            <pc:docMk/>
            <pc:sldMk cId="1677538351" sldId="272"/>
            <ac:spMk id="4" creationId="{23D46D21-7D87-A5C5-3A16-F43F451EE6D6}"/>
          </ac:spMkLst>
        </pc:spChg>
        <pc:spChg chg="mod">
          <ac:chgData name="김소희" userId="292a1162-0793-4577-a94d-2dae0dfa5995" providerId="ADAL" clId="{56FB9BA8-8618-469E-B881-B7E5EAC1530C}" dt="2022-07-17T12:33:15.514" v="7315" actId="403"/>
          <ac:spMkLst>
            <pc:docMk/>
            <pc:sldMk cId="1677538351" sldId="272"/>
            <ac:spMk id="6" creationId="{2188782E-44BF-062E-224B-C021A5C826FC}"/>
          </ac:spMkLst>
        </pc:spChg>
        <pc:spChg chg="add mod">
          <ac:chgData name="김소희" userId="292a1162-0793-4577-a94d-2dae0dfa5995" providerId="ADAL" clId="{56FB9BA8-8618-469E-B881-B7E5EAC1530C}" dt="2022-07-17T12:32:21.077" v="7299" actId="1035"/>
          <ac:spMkLst>
            <pc:docMk/>
            <pc:sldMk cId="1677538351" sldId="272"/>
            <ac:spMk id="8" creationId="{B588D191-0AEA-6E66-B176-CEA9533A2031}"/>
          </ac:spMkLst>
        </pc:spChg>
        <pc:spChg chg="mod">
          <ac:chgData name="김소희" userId="292a1162-0793-4577-a94d-2dae0dfa5995" providerId="ADAL" clId="{56FB9BA8-8618-469E-B881-B7E5EAC1530C}" dt="2022-07-16T16:55:03.377" v="6637" actId="14100"/>
          <ac:spMkLst>
            <pc:docMk/>
            <pc:sldMk cId="1677538351" sldId="272"/>
            <ac:spMk id="9" creationId="{4E262F7D-1CD2-9678-413C-EB257F68A044}"/>
          </ac:spMkLst>
        </pc:spChg>
        <pc:spChg chg="add mod">
          <ac:chgData name="김소희" userId="292a1162-0793-4577-a94d-2dae0dfa5995" providerId="ADAL" clId="{56FB9BA8-8618-469E-B881-B7E5EAC1530C}" dt="2022-07-17T12:32:21.077" v="7299" actId="1035"/>
          <ac:spMkLst>
            <pc:docMk/>
            <pc:sldMk cId="1677538351" sldId="272"/>
            <ac:spMk id="10" creationId="{196C492B-1218-3877-CBA4-906C0D2BFF6E}"/>
          </ac:spMkLst>
        </pc:spChg>
        <pc:spChg chg="add del mod">
          <ac:chgData name="김소희" userId="292a1162-0793-4577-a94d-2dae0dfa5995" providerId="ADAL" clId="{56FB9BA8-8618-469E-B881-B7E5EAC1530C}" dt="2022-07-17T12:31:53.478" v="7279" actId="21"/>
          <ac:spMkLst>
            <pc:docMk/>
            <pc:sldMk cId="1677538351" sldId="272"/>
            <ac:spMk id="11" creationId="{EBFAD5C0-1CED-341A-A2BD-A8B84BBC7BC0}"/>
          </ac:spMkLst>
        </pc:spChg>
        <pc:spChg chg="del">
          <ac:chgData name="김소희" userId="292a1162-0793-4577-a94d-2dae0dfa5995" providerId="ADAL" clId="{56FB9BA8-8618-469E-B881-B7E5EAC1530C}" dt="2022-07-17T12:28:05.820" v="7261" actId="478"/>
          <ac:spMkLst>
            <pc:docMk/>
            <pc:sldMk cId="1677538351" sldId="272"/>
            <ac:spMk id="13" creationId="{174246C5-3CB0-4EE1-338B-F486C3F74F8D}"/>
          </ac:spMkLst>
        </pc:spChg>
        <pc:picChg chg="add mod">
          <ac:chgData name="김소희" userId="292a1162-0793-4577-a94d-2dae0dfa5995" providerId="ADAL" clId="{56FB9BA8-8618-469E-B881-B7E5EAC1530C}" dt="2022-07-17T12:36:57.945" v="7414" actId="1076"/>
          <ac:picMkLst>
            <pc:docMk/>
            <pc:sldMk cId="1677538351" sldId="272"/>
            <ac:picMk id="4" creationId="{A286BE99-4C6E-717B-D201-69688FB57D8E}"/>
          </ac:picMkLst>
        </pc:picChg>
        <pc:picChg chg="del">
          <ac:chgData name="김소희" userId="292a1162-0793-4577-a94d-2dae0dfa5995" providerId="ADAL" clId="{56FB9BA8-8618-469E-B881-B7E5EAC1530C}" dt="2022-07-16T16:56:12.908" v="6642" actId="478"/>
          <ac:picMkLst>
            <pc:docMk/>
            <pc:sldMk cId="1677538351" sldId="272"/>
            <ac:picMk id="1026" creationId="{082B6978-1040-2636-ECB5-72C25D649201}"/>
          </ac:picMkLst>
        </pc:picChg>
      </pc:sldChg>
      <pc:sldChg chg="addSp delSp modSp add mod">
        <pc:chgData name="김소희" userId="292a1162-0793-4577-a94d-2dae0dfa5995" providerId="ADAL" clId="{56FB9BA8-8618-469E-B881-B7E5EAC1530C}" dt="2022-07-17T18:18:45.657" v="11407" actId="1076"/>
        <pc:sldMkLst>
          <pc:docMk/>
          <pc:sldMk cId="3575306235" sldId="273"/>
        </pc:sldMkLst>
        <pc:spChg chg="del">
          <ac:chgData name="김소희" userId="292a1162-0793-4577-a94d-2dae0dfa5995" providerId="ADAL" clId="{56FB9BA8-8618-469E-B881-B7E5EAC1530C}" dt="2022-07-17T12:30:44.119" v="7272" actId="478"/>
          <ac:spMkLst>
            <pc:docMk/>
            <pc:sldMk cId="3575306235" sldId="273"/>
            <ac:spMk id="6" creationId="{2188782E-44BF-062E-224B-C021A5C826FC}"/>
          </ac:spMkLst>
        </pc:spChg>
        <pc:spChg chg="del">
          <ac:chgData name="김소희" userId="292a1162-0793-4577-a94d-2dae0dfa5995" providerId="ADAL" clId="{56FB9BA8-8618-469E-B881-B7E5EAC1530C}" dt="2022-07-17T12:30:44.119" v="7272" actId="478"/>
          <ac:spMkLst>
            <pc:docMk/>
            <pc:sldMk cId="3575306235" sldId="273"/>
            <ac:spMk id="8" creationId="{B588D191-0AEA-6E66-B176-CEA9533A2031}"/>
          </ac:spMkLst>
        </pc:spChg>
        <pc:spChg chg="del">
          <ac:chgData name="김소희" userId="292a1162-0793-4577-a94d-2dae0dfa5995" providerId="ADAL" clId="{56FB9BA8-8618-469E-B881-B7E5EAC1530C}" dt="2022-07-17T12:30:44.119" v="7272" actId="478"/>
          <ac:spMkLst>
            <pc:docMk/>
            <pc:sldMk cId="3575306235" sldId="273"/>
            <ac:spMk id="10" creationId="{196C492B-1218-3877-CBA4-906C0D2BFF6E}"/>
          </ac:spMkLst>
        </pc:spChg>
        <pc:spChg chg="del">
          <ac:chgData name="김소희" userId="292a1162-0793-4577-a94d-2dae0dfa5995" providerId="ADAL" clId="{56FB9BA8-8618-469E-B881-B7E5EAC1530C}" dt="2022-07-17T12:30:44.119" v="7272" actId="478"/>
          <ac:spMkLst>
            <pc:docMk/>
            <pc:sldMk cId="3575306235" sldId="273"/>
            <ac:spMk id="11" creationId="{EBFAD5C0-1CED-341A-A2BD-A8B84BBC7BC0}"/>
          </ac:spMkLst>
        </pc:spChg>
        <pc:spChg chg="add mod">
          <ac:chgData name="김소희" userId="292a1162-0793-4577-a94d-2dae0dfa5995" providerId="ADAL" clId="{56FB9BA8-8618-469E-B881-B7E5EAC1530C}" dt="2022-07-17T15:38:35.143" v="7741" actId="1076"/>
          <ac:spMkLst>
            <pc:docMk/>
            <pc:sldMk cId="3575306235" sldId="273"/>
            <ac:spMk id="15" creationId="{2494126B-543A-FDDA-17D0-F993FACA44E4}"/>
          </ac:spMkLst>
        </pc:spChg>
        <pc:spChg chg="add mod">
          <ac:chgData name="김소희" userId="292a1162-0793-4577-a94d-2dae0dfa5995" providerId="ADAL" clId="{56FB9BA8-8618-469E-B881-B7E5EAC1530C}" dt="2022-07-17T18:18:45.657" v="11407" actId="1076"/>
          <ac:spMkLst>
            <pc:docMk/>
            <pc:sldMk cId="3575306235" sldId="273"/>
            <ac:spMk id="17" creationId="{5F6C1FB1-4562-2466-D242-5574E13C66F6}"/>
          </ac:spMkLst>
        </pc:spChg>
        <pc:picChg chg="del">
          <ac:chgData name="김소희" userId="292a1162-0793-4577-a94d-2dae0dfa5995" providerId="ADAL" clId="{56FB9BA8-8618-469E-B881-B7E5EAC1530C}" dt="2022-07-17T12:30:44.119" v="7272" actId="478"/>
          <ac:picMkLst>
            <pc:docMk/>
            <pc:sldMk cId="3575306235" sldId="273"/>
            <ac:picMk id="4" creationId="{A286BE99-4C6E-717B-D201-69688FB57D8E}"/>
          </ac:picMkLst>
        </pc:picChg>
        <pc:picChg chg="add del">
          <ac:chgData name="김소희" userId="292a1162-0793-4577-a94d-2dae0dfa5995" providerId="ADAL" clId="{56FB9BA8-8618-469E-B881-B7E5EAC1530C}" dt="2022-07-17T12:30:55.852" v="7274" actId="478"/>
          <ac:picMkLst>
            <pc:docMk/>
            <pc:sldMk cId="3575306235" sldId="273"/>
            <ac:picMk id="5" creationId="{E7F87D54-6880-7131-A047-00BDA9894009}"/>
          </ac:picMkLst>
        </pc:picChg>
        <pc:picChg chg="add del">
          <ac:chgData name="김소희" userId="292a1162-0793-4577-a94d-2dae0dfa5995" providerId="ADAL" clId="{56FB9BA8-8618-469E-B881-B7E5EAC1530C}" dt="2022-07-17T12:31:13.148" v="7276" actId="478"/>
          <ac:picMkLst>
            <pc:docMk/>
            <pc:sldMk cId="3575306235" sldId="273"/>
            <ac:picMk id="12" creationId="{432536C4-836C-B7CC-76EE-19193FBAB65A}"/>
          </ac:picMkLst>
        </pc:picChg>
        <pc:picChg chg="add mod">
          <ac:chgData name="김소희" userId="292a1162-0793-4577-a94d-2dae0dfa5995" providerId="ADAL" clId="{56FB9BA8-8618-469E-B881-B7E5EAC1530C}" dt="2022-07-17T15:38:35.143" v="7741" actId="1076"/>
          <ac:picMkLst>
            <pc:docMk/>
            <pc:sldMk cId="3575306235" sldId="273"/>
            <ac:picMk id="14" creationId="{96BFB391-FD25-112E-FC94-B41BF2CE94AE}"/>
          </ac:picMkLst>
        </pc:picChg>
      </pc:sldChg>
      <pc:sldChg chg="addSp delSp modSp add mod modNotesTx">
        <pc:chgData name="김소희" userId="292a1162-0793-4577-a94d-2dae0dfa5995" providerId="ADAL" clId="{56FB9BA8-8618-469E-B881-B7E5EAC1530C}" dt="2022-07-17T17:59:30.901" v="10796" actId="692"/>
        <pc:sldMkLst>
          <pc:docMk/>
          <pc:sldMk cId="1864032891" sldId="274"/>
        </pc:sldMkLst>
        <pc:spChg chg="mod">
          <ac:chgData name="김소희" userId="292a1162-0793-4577-a94d-2dae0dfa5995" providerId="ADAL" clId="{56FB9BA8-8618-469E-B881-B7E5EAC1530C}" dt="2022-07-17T12:46:18.717" v="7431" actId="20577"/>
          <ac:spMkLst>
            <pc:docMk/>
            <pc:sldMk cId="1864032891" sldId="274"/>
            <ac:spMk id="2" creationId="{5C386871-B092-6B43-A8DA-B84A6CCCC7F5}"/>
          </ac:spMkLst>
        </pc:spChg>
        <pc:spChg chg="add mod">
          <ac:chgData name="김소희" userId="292a1162-0793-4577-a94d-2dae0dfa5995" providerId="ADAL" clId="{56FB9BA8-8618-469E-B881-B7E5EAC1530C}" dt="2022-07-17T15:24:26.674" v="7597" actId="20577"/>
          <ac:spMkLst>
            <pc:docMk/>
            <pc:sldMk cId="1864032891" sldId="274"/>
            <ac:spMk id="10" creationId="{520BCCFE-A412-1390-F84E-B2BC02960CC3}"/>
          </ac:spMkLst>
        </pc:spChg>
        <pc:spChg chg="add mod">
          <ac:chgData name="김소희" userId="292a1162-0793-4577-a94d-2dae0dfa5995" providerId="ADAL" clId="{56FB9BA8-8618-469E-B881-B7E5EAC1530C}" dt="2022-07-17T16:35:52.949" v="9252" actId="1035"/>
          <ac:spMkLst>
            <pc:docMk/>
            <pc:sldMk cId="1864032891" sldId="274"/>
            <ac:spMk id="11" creationId="{6755C027-8498-D876-EA78-C0874A1BF132}"/>
          </ac:spMkLst>
        </pc:spChg>
        <pc:spChg chg="add mod">
          <ac:chgData name="김소희" userId="292a1162-0793-4577-a94d-2dae0dfa5995" providerId="ADAL" clId="{56FB9BA8-8618-469E-B881-B7E5EAC1530C}" dt="2022-07-17T15:21:54.629" v="7487" actId="1076"/>
          <ac:spMkLst>
            <pc:docMk/>
            <pc:sldMk cId="1864032891" sldId="274"/>
            <ac:spMk id="12" creationId="{7FE97760-12BC-CE55-9D5E-DDC76B6211DF}"/>
          </ac:spMkLst>
        </pc:spChg>
        <pc:spChg chg="add mod">
          <ac:chgData name="김소희" userId="292a1162-0793-4577-a94d-2dae0dfa5995" providerId="ADAL" clId="{56FB9BA8-8618-469E-B881-B7E5EAC1530C}" dt="2022-07-17T16:08:10.750" v="8246" actId="20577"/>
          <ac:spMkLst>
            <pc:docMk/>
            <pc:sldMk cId="1864032891" sldId="274"/>
            <ac:spMk id="13" creationId="{5C6CC0AE-B7C5-9CFE-084B-81561CB21A4E}"/>
          </ac:spMkLst>
        </pc:spChg>
        <pc:spChg chg="del mod">
          <ac:chgData name="김소희" userId="292a1162-0793-4577-a94d-2dae0dfa5995" providerId="ADAL" clId="{56FB9BA8-8618-469E-B881-B7E5EAC1530C}" dt="2022-07-17T15:30:51.708" v="7730" actId="478"/>
          <ac:spMkLst>
            <pc:docMk/>
            <pc:sldMk cId="1864032891" sldId="274"/>
            <ac:spMk id="15" creationId="{2494126B-543A-FDDA-17D0-F993FACA44E4}"/>
          </ac:spMkLst>
        </pc:spChg>
        <pc:spChg chg="add mod">
          <ac:chgData name="김소희" userId="292a1162-0793-4577-a94d-2dae0dfa5995" providerId="ADAL" clId="{56FB9BA8-8618-469E-B881-B7E5EAC1530C}" dt="2022-07-17T16:08:02.930" v="8245" actId="1076"/>
          <ac:spMkLst>
            <pc:docMk/>
            <pc:sldMk cId="1864032891" sldId="274"/>
            <ac:spMk id="16" creationId="{AEED4E74-7EF2-03D4-2D75-037C4D8BA8A2}"/>
          </ac:spMkLst>
        </pc:spChg>
        <pc:spChg chg="del mod">
          <ac:chgData name="김소희" userId="292a1162-0793-4577-a94d-2dae0dfa5995" providerId="ADAL" clId="{56FB9BA8-8618-469E-B881-B7E5EAC1530C}" dt="2022-07-17T12:46:38.243" v="7433" actId="478"/>
          <ac:spMkLst>
            <pc:docMk/>
            <pc:sldMk cId="1864032891" sldId="274"/>
            <ac:spMk id="17" creationId="{5F6C1FB1-4562-2466-D242-5574E13C66F6}"/>
          </ac:spMkLst>
        </pc:spChg>
        <pc:spChg chg="add mod">
          <ac:chgData name="김소희" userId="292a1162-0793-4577-a94d-2dae0dfa5995" providerId="ADAL" clId="{56FB9BA8-8618-469E-B881-B7E5EAC1530C}" dt="2022-07-17T16:08:37.908" v="8248" actId="1037"/>
          <ac:spMkLst>
            <pc:docMk/>
            <pc:sldMk cId="1864032891" sldId="274"/>
            <ac:spMk id="18" creationId="{4F3CF27E-CA54-B9D3-7E45-6D9C54FE497F}"/>
          </ac:spMkLst>
        </pc:spChg>
        <pc:spChg chg="add mod">
          <ac:chgData name="김소희" userId="292a1162-0793-4577-a94d-2dae0dfa5995" providerId="ADAL" clId="{56FB9BA8-8618-469E-B881-B7E5EAC1530C}" dt="2022-07-17T16:08:49.045" v="8253" actId="1035"/>
          <ac:spMkLst>
            <pc:docMk/>
            <pc:sldMk cId="1864032891" sldId="274"/>
            <ac:spMk id="19" creationId="{3304FBB8-A148-60B5-79CC-28FA7FB5A959}"/>
          </ac:spMkLst>
        </pc:spChg>
        <pc:spChg chg="add mod">
          <ac:chgData name="김소희" userId="292a1162-0793-4577-a94d-2dae0dfa5995" providerId="ADAL" clId="{56FB9BA8-8618-469E-B881-B7E5EAC1530C}" dt="2022-07-17T17:59:18.283" v="10795" actId="1076"/>
          <ac:spMkLst>
            <pc:docMk/>
            <pc:sldMk cId="1864032891" sldId="274"/>
            <ac:spMk id="22" creationId="{CC50681B-3125-460A-A23A-6D23BF9EA36B}"/>
          </ac:spMkLst>
        </pc:spChg>
        <pc:spChg chg="add del mod">
          <ac:chgData name="김소희" userId="292a1162-0793-4577-a94d-2dae0dfa5995" providerId="ADAL" clId="{56FB9BA8-8618-469E-B881-B7E5EAC1530C}" dt="2022-07-17T15:41:54.407" v="7847" actId="478"/>
          <ac:spMkLst>
            <pc:docMk/>
            <pc:sldMk cId="1864032891" sldId="274"/>
            <ac:spMk id="24" creationId="{25DE5375-78C5-F0CB-CCC1-E3E5C35E4DD9}"/>
          </ac:spMkLst>
        </pc:spChg>
        <pc:spChg chg="add mod">
          <ac:chgData name="김소희" userId="292a1162-0793-4577-a94d-2dae0dfa5995" providerId="ADAL" clId="{56FB9BA8-8618-469E-B881-B7E5EAC1530C}" dt="2022-07-17T16:10:45.609" v="8274" actId="404"/>
          <ac:spMkLst>
            <pc:docMk/>
            <pc:sldMk cId="1864032891" sldId="274"/>
            <ac:spMk id="25" creationId="{1AC397F3-2AD1-9EEE-9357-CC8970237A4C}"/>
          </ac:spMkLst>
        </pc:spChg>
        <pc:spChg chg="add mod">
          <ac:chgData name="김소희" userId="292a1162-0793-4577-a94d-2dae0dfa5995" providerId="ADAL" clId="{56FB9BA8-8618-469E-B881-B7E5EAC1530C}" dt="2022-07-17T16:09:34.772" v="8263" actId="1037"/>
          <ac:spMkLst>
            <pc:docMk/>
            <pc:sldMk cId="1864032891" sldId="274"/>
            <ac:spMk id="30" creationId="{BFB724BC-D356-E345-7218-9B4FB1EF280C}"/>
          </ac:spMkLst>
        </pc:spChg>
        <pc:spChg chg="add mod">
          <ac:chgData name="김소희" userId="292a1162-0793-4577-a94d-2dae0dfa5995" providerId="ADAL" clId="{56FB9BA8-8618-469E-B881-B7E5EAC1530C}" dt="2022-07-17T16:35:54.443" v="9255" actId="1035"/>
          <ac:spMkLst>
            <pc:docMk/>
            <pc:sldMk cId="1864032891" sldId="274"/>
            <ac:spMk id="34" creationId="{F22535CD-E7CA-C242-DC7F-78B8A871D4A0}"/>
          </ac:spMkLst>
        </pc:spChg>
        <pc:spChg chg="add del mod">
          <ac:chgData name="김소희" userId="292a1162-0793-4577-a94d-2dae0dfa5995" providerId="ADAL" clId="{56FB9BA8-8618-469E-B881-B7E5EAC1530C}" dt="2022-07-17T15:56:19.988" v="8034" actId="478"/>
          <ac:spMkLst>
            <pc:docMk/>
            <pc:sldMk cId="1864032891" sldId="274"/>
            <ac:spMk id="35" creationId="{D6FE1070-71D5-45C8-F06E-E852AC842C51}"/>
          </ac:spMkLst>
        </pc:spChg>
        <pc:spChg chg="add del mod">
          <ac:chgData name="김소희" userId="292a1162-0793-4577-a94d-2dae0dfa5995" providerId="ADAL" clId="{56FB9BA8-8618-469E-B881-B7E5EAC1530C}" dt="2022-07-17T16:03:44.638" v="8183" actId="478"/>
          <ac:spMkLst>
            <pc:docMk/>
            <pc:sldMk cId="1864032891" sldId="274"/>
            <ac:spMk id="36" creationId="{68430E58-BB0A-DB77-09D4-573BBA787F20}"/>
          </ac:spMkLst>
        </pc:spChg>
        <pc:spChg chg="add mod">
          <ac:chgData name="김소희" userId="292a1162-0793-4577-a94d-2dae0dfa5995" providerId="ADAL" clId="{56FB9BA8-8618-469E-B881-B7E5EAC1530C}" dt="2022-07-17T16:09:34.772" v="8263" actId="1037"/>
          <ac:spMkLst>
            <pc:docMk/>
            <pc:sldMk cId="1864032891" sldId="274"/>
            <ac:spMk id="40" creationId="{594874C8-2BBC-1065-2777-B1BEA2D874CD}"/>
          </ac:spMkLst>
        </pc:spChg>
        <pc:grpChg chg="add mod">
          <ac:chgData name="김소희" userId="292a1162-0793-4577-a94d-2dae0dfa5995" providerId="ADAL" clId="{56FB9BA8-8618-469E-B881-B7E5EAC1530C}" dt="2022-07-17T16:08:02.930" v="8245" actId="1076"/>
          <ac:grpSpMkLst>
            <pc:docMk/>
            <pc:sldMk cId="1864032891" sldId="274"/>
            <ac:grpSpMk id="31" creationId="{6C1FB062-A586-5174-2C7F-DF3EC44B0F2F}"/>
          </ac:grpSpMkLst>
        </pc:grpChg>
        <pc:picChg chg="add del mod">
          <ac:chgData name="김소희" userId="292a1162-0793-4577-a94d-2dae0dfa5995" providerId="ADAL" clId="{56FB9BA8-8618-469E-B881-B7E5EAC1530C}" dt="2022-07-17T15:20:46.619" v="7440" actId="478"/>
          <ac:picMkLst>
            <pc:docMk/>
            <pc:sldMk cId="1864032891" sldId="274"/>
            <ac:picMk id="4" creationId="{9A1DD40B-515B-FB77-D91F-D1A61770B71A}"/>
          </ac:picMkLst>
        </pc:picChg>
        <pc:picChg chg="add mod ord">
          <ac:chgData name="김소희" userId="292a1162-0793-4577-a94d-2dae0dfa5995" providerId="ADAL" clId="{56FB9BA8-8618-469E-B881-B7E5EAC1530C}" dt="2022-07-17T16:35:26.865" v="9226" actId="208"/>
          <ac:picMkLst>
            <pc:docMk/>
            <pc:sldMk cId="1864032891" sldId="274"/>
            <ac:picMk id="8" creationId="{1AC658A8-D7DA-2E4A-A8B0-80EDC15C3AE2}"/>
          </ac:picMkLst>
        </pc:picChg>
        <pc:picChg chg="del">
          <ac:chgData name="김소희" userId="292a1162-0793-4577-a94d-2dae0dfa5995" providerId="ADAL" clId="{56FB9BA8-8618-469E-B881-B7E5EAC1530C}" dt="2022-07-17T12:46:13.028" v="7420" actId="478"/>
          <ac:picMkLst>
            <pc:docMk/>
            <pc:sldMk cId="1864032891" sldId="274"/>
            <ac:picMk id="14" creationId="{96BFB391-FD25-112E-FC94-B41BF2CE94AE}"/>
          </ac:picMkLst>
        </pc:picChg>
        <pc:picChg chg="add mod">
          <ac:chgData name="김소희" userId="292a1162-0793-4577-a94d-2dae0dfa5995" providerId="ADAL" clId="{56FB9BA8-8618-469E-B881-B7E5EAC1530C}" dt="2022-07-17T16:08:02.930" v="8245" actId="1076"/>
          <ac:picMkLst>
            <pc:docMk/>
            <pc:sldMk cId="1864032891" sldId="274"/>
            <ac:picMk id="1026" creationId="{D8F19ADC-E0C9-86E2-DDEC-A85CA37D666F}"/>
          </ac:picMkLst>
        </pc:picChg>
        <pc:picChg chg="add del mod">
          <ac:chgData name="김소희" userId="292a1162-0793-4577-a94d-2dae0dfa5995" providerId="ADAL" clId="{56FB9BA8-8618-469E-B881-B7E5EAC1530C}" dt="2022-07-17T15:30:31.196" v="7723" actId="478"/>
          <ac:picMkLst>
            <pc:docMk/>
            <pc:sldMk cId="1864032891" sldId="274"/>
            <ac:picMk id="1028" creationId="{C83C384B-67CF-4B7A-79E9-30FBB20B9198}"/>
          </ac:picMkLst>
        </pc:picChg>
        <pc:picChg chg="add mod">
          <ac:chgData name="김소희" userId="292a1162-0793-4577-a94d-2dae0dfa5995" providerId="ADAL" clId="{56FB9BA8-8618-469E-B881-B7E5EAC1530C}" dt="2022-07-17T16:09:47.877" v="8268" actId="1076"/>
          <ac:picMkLst>
            <pc:docMk/>
            <pc:sldMk cId="1864032891" sldId="274"/>
            <ac:picMk id="1030" creationId="{5658C78A-FA1D-FC6B-43FB-E48740EB9751}"/>
          </ac:picMkLst>
        </pc:picChg>
        <pc:cxnChg chg="add mod">
          <ac:chgData name="김소희" userId="292a1162-0793-4577-a94d-2dae0dfa5995" providerId="ADAL" clId="{56FB9BA8-8618-469E-B881-B7E5EAC1530C}" dt="2022-07-17T17:59:30.901" v="10796" actId="692"/>
          <ac:cxnSpMkLst>
            <pc:docMk/>
            <pc:sldMk cId="1864032891" sldId="274"/>
            <ac:cxnSpMk id="21" creationId="{231209F2-A61F-507A-CBB5-6D4D9252B279}"/>
          </ac:cxnSpMkLst>
        </pc:cxnChg>
        <pc:cxnChg chg="add mod">
          <ac:chgData name="김소희" userId="292a1162-0793-4577-a94d-2dae0dfa5995" providerId="ADAL" clId="{56FB9BA8-8618-469E-B881-B7E5EAC1530C}" dt="2022-07-17T16:35:47.671" v="9238" actId="1035"/>
          <ac:cxnSpMkLst>
            <pc:docMk/>
            <pc:sldMk cId="1864032891" sldId="274"/>
            <ac:cxnSpMk id="27" creationId="{13960771-C0FC-EF6A-D9D7-0E0CF947D2C9}"/>
          </ac:cxnSpMkLst>
        </pc:cxnChg>
        <pc:cxnChg chg="add mod">
          <ac:chgData name="김소희" userId="292a1162-0793-4577-a94d-2dae0dfa5995" providerId="ADAL" clId="{56FB9BA8-8618-469E-B881-B7E5EAC1530C}" dt="2022-07-17T16:35:50.259" v="9248" actId="1035"/>
          <ac:cxnSpMkLst>
            <pc:docMk/>
            <pc:sldMk cId="1864032891" sldId="274"/>
            <ac:cxnSpMk id="38" creationId="{232E0601-0B2B-491C-7862-2678C95BA6B9}"/>
          </ac:cxnSpMkLst>
        </pc:cxnChg>
      </pc:sldChg>
      <pc:sldChg chg="addSp delSp modSp add mod">
        <pc:chgData name="김소희" userId="292a1162-0793-4577-a94d-2dae0dfa5995" providerId="ADAL" clId="{56FB9BA8-8618-469E-B881-B7E5EAC1530C}" dt="2022-07-17T18:19:08.914" v="11410" actId="1035"/>
        <pc:sldMkLst>
          <pc:docMk/>
          <pc:sldMk cId="1710748464" sldId="275"/>
        </pc:sldMkLst>
        <pc:spChg chg="add mod">
          <ac:chgData name="김소희" userId="292a1162-0793-4577-a94d-2dae0dfa5995" providerId="ADAL" clId="{56FB9BA8-8618-469E-B881-B7E5EAC1530C}" dt="2022-07-17T18:19:08.914" v="11410" actId="1035"/>
          <ac:spMkLst>
            <pc:docMk/>
            <pc:sldMk cId="1710748464" sldId="275"/>
            <ac:spMk id="6" creationId="{F446FE9C-3EE4-C6EB-8545-9571B4F20B24}"/>
          </ac:spMkLst>
        </pc:spChg>
        <pc:spChg chg="add del mod">
          <ac:chgData name="김소희" userId="292a1162-0793-4577-a94d-2dae0dfa5995" providerId="ADAL" clId="{56FB9BA8-8618-469E-B881-B7E5EAC1530C}" dt="2022-07-17T16:15:03.181" v="8576" actId="478"/>
          <ac:spMkLst>
            <pc:docMk/>
            <pc:sldMk cId="1710748464" sldId="275"/>
            <ac:spMk id="7" creationId="{5FF834EC-C667-129F-6DE7-24EC80562A9F}"/>
          </ac:spMkLst>
        </pc:spChg>
        <pc:spChg chg="mod">
          <ac:chgData name="김소희" userId="292a1162-0793-4577-a94d-2dae0dfa5995" providerId="ADAL" clId="{56FB9BA8-8618-469E-B881-B7E5EAC1530C}" dt="2022-07-17T17:43:43.132" v="10179" actId="207"/>
          <ac:spMkLst>
            <pc:docMk/>
            <pc:sldMk cId="1710748464" sldId="275"/>
            <ac:spMk id="15" creationId="{2494126B-543A-FDDA-17D0-F993FACA44E4}"/>
          </ac:spMkLst>
        </pc:spChg>
        <pc:picChg chg="del mod">
          <ac:chgData name="김소희" userId="292a1162-0793-4577-a94d-2dae0dfa5995" providerId="ADAL" clId="{56FB9BA8-8618-469E-B881-B7E5EAC1530C}" dt="2022-07-17T16:14:59.420" v="8575" actId="478"/>
          <ac:picMkLst>
            <pc:docMk/>
            <pc:sldMk cId="1710748464" sldId="275"/>
            <ac:picMk id="4" creationId="{9A1DD40B-515B-FB77-D91F-D1A61770B71A}"/>
          </ac:picMkLst>
        </pc:picChg>
        <pc:picChg chg="add mod">
          <ac:chgData name="김소희" userId="292a1162-0793-4577-a94d-2dae0dfa5995" providerId="ADAL" clId="{56FB9BA8-8618-469E-B881-B7E5EAC1530C}" dt="2022-07-17T16:17:16.584" v="8647" actId="1076"/>
          <ac:picMkLst>
            <pc:docMk/>
            <pc:sldMk cId="1710748464" sldId="275"/>
            <ac:picMk id="8" creationId="{452ED89C-DC3B-3E32-C031-AF960A2234C0}"/>
          </ac:picMkLst>
        </pc:picChg>
      </pc:sldChg>
      <pc:sldChg chg="addSp delSp modSp add mod">
        <pc:chgData name="김소희" userId="292a1162-0793-4577-a94d-2dae0dfa5995" providerId="ADAL" clId="{56FB9BA8-8618-469E-B881-B7E5EAC1530C}" dt="2022-07-18T05:51:49.446" v="12840" actId="208"/>
        <pc:sldMkLst>
          <pc:docMk/>
          <pc:sldMk cId="2083716223" sldId="276"/>
        </pc:sldMkLst>
        <pc:spChg chg="del">
          <ac:chgData name="김소희" userId="292a1162-0793-4577-a94d-2dae0dfa5995" providerId="ADAL" clId="{56FB9BA8-8618-469E-B881-B7E5EAC1530C}" dt="2022-07-17T16:18:28.880" v="8655" actId="478"/>
          <ac:spMkLst>
            <pc:docMk/>
            <pc:sldMk cId="2083716223" sldId="276"/>
            <ac:spMk id="6" creationId="{F446FE9C-3EE4-C6EB-8545-9571B4F20B24}"/>
          </ac:spMkLst>
        </pc:spChg>
        <pc:spChg chg="mod">
          <ac:chgData name="김소희" userId="292a1162-0793-4577-a94d-2dae0dfa5995" providerId="ADAL" clId="{56FB9BA8-8618-469E-B881-B7E5EAC1530C}" dt="2022-07-17T17:42:15.789" v="10167" actId="207"/>
          <ac:spMkLst>
            <pc:docMk/>
            <pc:sldMk cId="2083716223" sldId="276"/>
            <ac:spMk id="7" creationId="{5FF834EC-C667-129F-6DE7-24EC80562A9F}"/>
          </ac:spMkLst>
        </pc:spChg>
        <pc:spChg chg="add mod">
          <ac:chgData name="김소희" userId="292a1162-0793-4577-a94d-2dae0dfa5995" providerId="ADAL" clId="{56FB9BA8-8618-469E-B881-B7E5EAC1530C}" dt="2022-07-17T16:30:21.020" v="9062" actId="20577"/>
          <ac:spMkLst>
            <pc:docMk/>
            <pc:sldMk cId="2083716223" sldId="276"/>
            <ac:spMk id="8" creationId="{9530C086-2C13-F035-575F-854F651D3568}"/>
          </ac:spMkLst>
        </pc:spChg>
        <pc:spChg chg="add mod">
          <ac:chgData name="김소희" userId="292a1162-0793-4577-a94d-2dae0dfa5995" providerId="ADAL" clId="{56FB9BA8-8618-469E-B881-B7E5EAC1530C}" dt="2022-07-17T16:31:38.557" v="9076" actId="164"/>
          <ac:spMkLst>
            <pc:docMk/>
            <pc:sldMk cId="2083716223" sldId="276"/>
            <ac:spMk id="10" creationId="{F31E1171-8A08-B76C-F69F-11BE262933A5}"/>
          </ac:spMkLst>
        </pc:spChg>
        <pc:spChg chg="add mod">
          <ac:chgData name="김소희" userId="292a1162-0793-4577-a94d-2dae0dfa5995" providerId="ADAL" clId="{56FB9BA8-8618-469E-B881-B7E5EAC1530C}" dt="2022-07-17T16:31:38.557" v="9076" actId="164"/>
          <ac:spMkLst>
            <pc:docMk/>
            <pc:sldMk cId="2083716223" sldId="276"/>
            <ac:spMk id="11" creationId="{5E75915A-9ED9-087D-B5D4-8D7DE00C43C0}"/>
          </ac:spMkLst>
        </pc:spChg>
        <pc:spChg chg="add del mod">
          <ac:chgData name="김소희" userId="292a1162-0793-4577-a94d-2dae0dfa5995" providerId="ADAL" clId="{56FB9BA8-8618-469E-B881-B7E5EAC1530C}" dt="2022-07-17T16:24:11.559" v="8820"/>
          <ac:spMkLst>
            <pc:docMk/>
            <pc:sldMk cId="2083716223" sldId="276"/>
            <ac:spMk id="12" creationId="{D5C18C7D-7BFF-8E58-16A7-B899CCE0A6E8}"/>
          </ac:spMkLst>
        </pc:spChg>
        <pc:spChg chg="add mod">
          <ac:chgData name="김소희" userId="292a1162-0793-4577-a94d-2dae0dfa5995" providerId="ADAL" clId="{56FB9BA8-8618-469E-B881-B7E5EAC1530C}" dt="2022-07-17T16:31:38.557" v="9076" actId="164"/>
          <ac:spMkLst>
            <pc:docMk/>
            <pc:sldMk cId="2083716223" sldId="276"/>
            <ac:spMk id="13" creationId="{B6DA59CA-7693-E14D-C506-2CEB242652DE}"/>
          </ac:spMkLst>
        </pc:spChg>
        <pc:spChg chg="add mod">
          <ac:chgData name="김소희" userId="292a1162-0793-4577-a94d-2dae0dfa5995" providerId="ADAL" clId="{56FB9BA8-8618-469E-B881-B7E5EAC1530C}" dt="2022-07-17T16:31:38.557" v="9076" actId="164"/>
          <ac:spMkLst>
            <pc:docMk/>
            <pc:sldMk cId="2083716223" sldId="276"/>
            <ac:spMk id="14" creationId="{52728B2B-4DD5-FFD6-ABAB-1516F1B21BED}"/>
          </ac:spMkLst>
        </pc:spChg>
        <pc:spChg chg="del">
          <ac:chgData name="김소희" userId="292a1162-0793-4577-a94d-2dae0dfa5995" providerId="ADAL" clId="{56FB9BA8-8618-469E-B881-B7E5EAC1530C}" dt="2022-07-17T16:18:28.880" v="8655" actId="478"/>
          <ac:spMkLst>
            <pc:docMk/>
            <pc:sldMk cId="2083716223" sldId="276"/>
            <ac:spMk id="15" creationId="{2494126B-543A-FDDA-17D0-F993FACA44E4}"/>
          </ac:spMkLst>
        </pc:spChg>
        <pc:spChg chg="add mod">
          <ac:chgData name="김소희" userId="292a1162-0793-4577-a94d-2dae0dfa5995" providerId="ADAL" clId="{56FB9BA8-8618-469E-B881-B7E5EAC1530C}" dt="2022-07-17T16:31:38.557" v="9076" actId="164"/>
          <ac:spMkLst>
            <pc:docMk/>
            <pc:sldMk cId="2083716223" sldId="276"/>
            <ac:spMk id="16" creationId="{24673AE0-5A9B-519E-1DE2-ACA0ADB6FD14}"/>
          </ac:spMkLst>
        </pc:spChg>
        <pc:spChg chg="add mod">
          <ac:chgData name="김소희" userId="292a1162-0793-4577-a94d-2dae0dfa5995" providerId="ADAL" clId="{56FB9BA8-8618-469E-B881-B7E5EAC1530C}" dt="2022-07-17T16:31:38.557" v="9076" actId="164"/>
          <ac:spMkLst>
            <pc:docMk/>
            <pc:sldMk cId="2083716223" sldId="276"/>
            <ac:spMk id="17" creationId="{CED7611A-35D5-4BC6-12E6-DBB24B86C0F4}"/>
          </ac:spMkLst>
        </pc:spChg>
        <pc:spChg chg="add mod">
          <ac:chgData name="김소희" userId="292a1162-0793-4577-a94d-2dae0dfa5995" providerId="ADAL" clId="{56FB9BA8-8618-469E-B881-B7E5EAC1530C}" dt="2022-07-17T16:35:04.322" v="9225" actId="14100"/>
          <ac:spMkLst>
            <pc:docMk/>
            <pc:sldMk cId="2083716223" sldId="276"/>
            <ac:spMk id="20" creationId="{ECC14A61-5B3B-63A9-8A1F-095892D9DA2C}"/>
          </ac:spMkLst>
        </pc:spChg>
        <pc:spChg chg="add mod">
          <ac:chgData name="김소희" userId="292a1162-0793-4577-a94d-2dae0dfa5995" providerId="ADAL" clId="{56FB9BA8-8618-469E-B881-B7E5EAC1530C}" dt="2022-07-17T16:43:56.015" v="9382" actId="1076"/>
          <ac:spMkLst>
            <pc:docMk/>
            <pc:sldMk cId="2083716223" sldId="276"/>
            <ac:spMk id="22" creationId="{3161147D-EDD1-F295-9DFE-A0871B59E7E8}"/>
          </ac:spMkLst>
        </pc:spChg>
        <pc:spChg chg="add mod">
          <ac:chgData name="김소희" userId="292a1162-0793-4577-a94d-2dae0dfa5995" providerId="ADAL" clId="{56FB9BA8-8618-469E-B881-B7E5EAC1530C}" dt="2022-07-18T05:51:42.802" v="12838" actId="207"/>
          <ac:spMkLst>
            <pc:docMk/>
            <pc:sldMk cId="2083716223" sldId="276"/>
            <ac:spMk id="23" creationId="{47C4DA89-A353-B37C-FA0A-C988944FDB9B}"/>
          </ac:spMkLst>
        </pc:spChg>
        <pc:spChg chg="add mod">
          <ac:chgData name="김소희" userId="292a1162-0793-4577-a94d-2dae0dfa5995" providerId="ADAL" clId="{56FB9BA8-8618-469E-B881-B7E5EAC1530C}" dt="2022-07-17T16:33:04.310" v="9167" actId="20577"/>
          <ac:spMkLst>
            <pc:docMk/>
            <pc:sldMk cId="2083716223" sldId="276"/>
            <ac:spMk id="24" creationId="{DFBB6B18-E1C8-F3AB-6AFD-3A241C98ADEE}"/>
          </ac:spMkLst>
        </pc:spChg>
        <pc:spChg chg="add mod">
          <ac:chgData name="김소희" userId="292a1162-0793-4577-a94d-2dae0dfa5995" providerId="ADAL" clId="{56FB9BA8-8618-469E-B881-B7E5EAC1530C}" dt="2022-07-17T16:34:55.015" v="9221" actId="1076"/>
          <ac:spMkLst>
            <pc:docMk/>
            <pc:sldMk cId="2083716223" sldId="276"/>
            <ac:spMk id="26" creationId="{71F36E78-1095-967D-CEC7-08DA1ED846D0}"/>
          </ac:spMkLst>
        </pc:spChg>
        <pc:grpChg chg="add mod">
          <ac:chgData name="김소희" userId="292a1162-0793-4577-a94d-2dae0dfa5995" providerId="ADAL" clId="{56FB9BA8-8618-469E-B881-B7E5EAC1530C}" dt="2022-07-18T05:51:29.934" v="12836" actId="1076"/>
          <ac:grpSpMkLst>
            <pc:docMk/>
            <pc:sldMk cId="2083716223" sldId="276"/>
            <ac:grpSpMk id="27" creationId="{681B5E7D-412A-2C70-35A9-A23437D4A309}"/>
          </ac:grpSpMkLst>
        </pc:grpChg>
        <pc:picChg chg="mod modCrop">
          <ac:chgData name="김소희" userId="292a1162-0793-4577-a94d-2dae0dfa5995" providerId="ADAL" clId="{56FB9BA8-8618-469E-B881-B7E5EAC1530C}" dt="2022-07-17T16:31:38.557" v="9076" actId="164"/>
          <ac:picMkLst>
            <pc:docMk/>
            <pc:sldMk cId="2083716223" sldId="276"/>
            <ac:picMk id="4" creationId="{9A1DD40B-515B-FB77-D91F-D1A61770B71A}"/>
          </ac:picMkLst>
        </pc:picChg>
        <pc:picChg chg="add mod">
          <ac:chgData name="김소희" userId="292a1162-0793-4577-a94d-2dae0dfa5995" providerId="ADAL" clId="{56FB9BA8-8618-469E-B881-B7E5EAC1530C}" dt="2022-07-17T16:33:21.526" v="9169" actId="208"/>
          <ac:picMkLst>
            <pc:docMk/>
            <pc:sldMk cId="2083716223" sldId="276"/>
            <ac:picMk id="5" creationId="{E8F30DDB-AE88-CFA5-CD61-27A40D2A07D2}"/>
          </ac:picMkLst>
        </pc:picChg>
        <pc:picChg chg="add mod">
          <ac:chgData name="김소희" userId="292a1162-0793-4577-a94d-2dae0dfa5995" providerId="ADAL" clId="{56FB9BA8-8618-469E-B881-B7E5EAC1530C}" dt="2022-07-17T16:34:58.291" v="9222" actId="1076"/>
          <ac:picMkLst>
            <pc:docMk/>
            <pc:sldMk cId="2083716223" sldId="276"/>
            <ac:picMk id="19" creationId="{6A93AB8A-D3A3-C7ED-3788-8493A84CF8E9}"/>
          </ac:picMkLst>
        </pc:picChg>
        <pc:picChg chg="add mod">
          <ac:chgData name="김소희" userId="292a1162-0793-4577-a94d-2dae0dfa5995" providerId="ADAL" clId="{56FB9BA8-8618-469E-B881-B7E5EAC1530C}" dt="2022-07-17T16:43:56.015" v="9382" actId="1076"/>
          <ac:picMkLst>
            <pc:docMk/>
            <pc:sldMk cId="2083716223" sldId="276"/>
            <ac:picMk id="21" creationId="{A7F40CE3-2DC3-B0E4-0BE4-65F3270EDB70}"/>
          </ac:picMkLst>
        </pc:picChg>
        <pc:picChg chg="add del">
          <ac:chgData name="김소희" userId="292a1162-0793-4577-a94d-2dae0dfa5995" providerId="ADAL" clId="{56FB9BA8-8618-469E-B881-B7E5EAC1530C}" dt="2022-07-17T16:29:56.935" v="9051" actId="22"/>
          <ac:picMkLst>
            <pc:docMk/>
            <pc:sldMk cId="2083716223" sldId="276"/>
            <ac:picMk id="23" creationId="{F96ED7C2-D6E4-C59F-0FE0-5F648456662B}"/>
          </ac:picMkLst>
        </pc:picChg>
        <pc:cxnChg chg="add mod">
          <ac:chgData name="김소희" userId="292a1162-0793-4577-a94d-2dae0dfa5995" providerId="ADAL" clId="{56FB9BA8-8618-469E-B881-B7E5EAC1530C}" dt="2022-07-18T05:51:49.446" v="12840" actId="208"/>
          <ac:cxnSpMkLst>
            <pc:docMk/>
            <pc:sldMk cId="2083716223" sldId="276"/>
            <ac:cxnSpMk id="6" creationId="{03B84DCD-352B-3C31-B6BF-C75E728F04AE}"/>
          </ac:cxnSpMkLst>
        </pc:cxnChg>
      </pc:sldChg>
      <pc:sldChg chg="addSp delSp modSp add mod">
        <pc:chgData name="김소희" userId="292a1162-0793-4577-a94d-2dae0dfa5995" providerId="ADAL" clId="{56FB9BA8-8618-469E-B881-B7E5EAC1530C}" dt="2022-07-17T18:01:25.036" v="10818" actId="1035"/>
        <pc:sldMkLst>
          <pc:docMk/>
          <pc:sldMk cId="3383878795" sldId="277"/>
        </pc:sldMkLst>
        <pc:spChg chg="mod">
          <ac:chgData name="김소희" userId="292a1162-0793-4577-a94d-2dae0dfa5995" providerId="ADAL" clId="{56FB9BA8-8618-469E-B881-B7E5EAC1530C}" dt="2022-07-17T17:42:19.387" v="10168" actId="207"/>
          <ac:spMkLst>
            <pc:docMk/>
            <pc:sldMk cId="3383878795" sldId="277"/>
            <ac:spMk id="7" creationId="{5FF834EC-C667-129F-6DE7-24EC80562A9F}"/>
          </ac:spMkLst>
        </pc:spChg>
        <pc:spChg chg="mod">
          <ac:chgData name="김소희" userId="292a1162-0793-4577-a94d-2dae0dfa5995" providerId="ADAL" clId="{56FB9BA8-8618-469E-B881-B7E5EAC1530C}" dt="2022-07-17T18:01:25.036" v="10818" actId="1035"/>
          <ac:spMkLst>
            <pc:docMk/>
            <pc:sldMk cId="3383878795" sldId="277"/>
            <ac:spMk id="8" creationId="{9530C086-2C13-F035-575F-854F651D3568}"/>
          </ac:spMkLst>
        </pc:spChg>
        <pc:spChg chg="del">
          <ac:chgData name="김소희" userId="292a1162-0793-4577-a94d-2dae0dfa5995" providerId="ADAL" clId="{56FB9BA8-8618-469E-B881-B7E5EAC1530C}" dt="2022-07-17T16:46:14.882" v="9401" actId="478"/>
          <ac:spMkLst>
            <pc:docMk/>
            <pc:sldMk cId="3383878795" sldId="277"/>
            <ac:spMk id="20" creationId="{ECC14A61-5B3B-63A9-8A1F-095892D9DA2C}"/>
          </ac:spMkLst>
        </pc:spChg>
        <pc:spChg chg="del">
          <ac:chgData name="김소희" userId="292a1162-0793-4577-a94d-2dae0dfa5995" providerId="ADAL" clId="{56FB9BA8-8618-469E-B881-B7E5EAC1530C}" dt="2022-07-17T16:46:14.882" v="9401" actId="478"/>
          <ac:spMkLst>
            <pc:docMk/>
            <pc:sldMk cId="3383878795" sldId="277"/>
            <ac:spMk id="22" creationId="{3161147D-EDD1-F295-9DFE-A0871B59E7E8}"/>
          </ac:spMkLst>
        </pc:spChg>
        <pc:spChg chg="del">
          <ac:chgData name="김소희" userId="292a1162-0793-4577-a94d-2dae0dfa5995" providerId="ADAL" clId="{56FB9BA8-8618-469E-B881-B7E5EAC1530C}" dt="2022-07-17T16:46:14.882" v="9401" actId="478"/>
          <ac:spMkLst>
            <pc:docMk/>
            <pc:sldMk cId="3383878795" sldId="277"/>
            <ac:spMk id="23" creationId="{47C4DA89-A353-B37C-FA0A-C988944FDB9B}"/>
          </ac:spMkLst>
        </pc:spChg>
        <pc:spChg chg="del">
          <ac:chgData name="김소희" userId="292a1162-0793-4577-a94d-2dae0dfa5995" providerId="ADAL" clId="{56FB9BA8-8618-469E-B881-B7E5EAC1530C}" dt="2022-07-17T16:46:14.882" v="9401" actId="478"/>
          <ac:spMkLst>
            <pc:docMk/>
            <pc:sldMk cId="3383878795" sldId="277"/>
            <ac:spMk id="24" creationId="{DFBB6B18-E1C8-F3AB-6AFD-3A241C98ADEE}"/>
          </ac:spMkLst>
        </pc:spChg>
        <pc:spChg chg="del">
          <ac:chgData name="김소희" userId="292a1162-0793-4577-a94d-2dae0dfa5995" providerId="ADAL" clId="{56FB9BA8-8618-469E-B881-B7E5EAC1530C}" dt="2022-07-17T16:46:14.882" v="9401" actId="478"/>
          <ac:spMkLst>
            <pc:docMk/>
            <pc:sldMk cId="3383878795" sldId="277"/>
            <ac:spMk id="26" creationId="{71F36E78-1095-967D-CEC7-08DA1ED846D0}"/>
          </ac:spMkLst>
        </pc:spChg>
        <pc:spChg chg="add mod ord">
          <ac:chgData name="김소희" userId="292a1162-0793-4577-a94d-2dae0dfa5995" providerId="ADAL" clId="{56FB9BA8-8618-469E-B881-B7E5EAC1530C}" dt="2022-07-17T18:01:25.036" v="10818" actId="1035"/>
          <ac:spMkLst>
            <pc:docMk/>
            <pc:sldMk cId="3383878795" sldId="277"/>
            <ac:spMk id="28" creationId="{6EBF89F1-86DC-39FD-C56C-3F3A9A830943}"/>
          </ac:spMkLst>
        </pc:spChg>
        <pc:spChg chg="add mod">
          <ac:chgData name="김소희" userId="292a1162-0793-4577-a94d-2dae0dfa5995" providerId="ADAL" clId="{56FB9BA8-8618-469E-B881-B7E5EAC1530C}" dt="2022-07-17T18:01:25.036" v="10818" actId="1035"/>
          <ac:spMkLst>
            <pc:docMk/>
            <pc:sldMk cId="3383878795" sldId="277"/>
            <ac:spMk id="29" creationId="{6249B86C-3C23-511D-2770-A42478CE3217}"/>
          </ac:spMkLst>
        </pc:spChg>
        <pc:spChg chg="add mod">
          <ac:chgData name="김소희" userId="292a1162-0793-4577-a94d-2dae0dfa5995" providerId="ADAL" clId="{56FB9BA8-8618-469E-B881-B7E5EAC1530C}" dt="2022-07-17T18:01:25.036" v="10818" actId="1035"/>
          <ac:spMkLst>
            <pc:docMk/>
            <pc:sldMk cId="3383878795" sldId="277"/>
            <ac:spMk id="30" creationId="{B2AA91B7-72B1-ABDC-4BCF-57BE5BD51013}"/>
          </ac:spMkLst>
        </pc:spChg>
        <pc:spChg chg="add mod">
          <ac:chgData name="김소희" userId="292a1162-0793-4577-a94d-2dae0dfa5995" providerId="ADAL" clId="{56FB9BA8-8618-469E-B881-B7E5EAC1530C}" dt="2022-07-17T18:01:25.036" v="10818" actId="1035"/>
          <ac:spMkLst>
            <pc:docMk/>
            <pc:sldMk cId="3383878795" sldId="277"/>
            <ac:spMk id="31" creationId="{7A525C70-5F9D-B1F1-61D5-A1C4B8DED67B}"/>
          </ac:spMkLst>
        </pc:spChg>
        <pc:spChg chg="mod">
          <ac:chgData name="김소희" userId="292a1162-0793-4577-a94d-2dae0dfa5995" providerId="ADAL" clId="{56FB9BA8-8618-469E-B881-B7E5EAC1530C}" dt="2022-07-17T17:38:23.319" v="10038"/>
          <ac:spMkLst>
            <pc:docMk/>
            <pc:sldMk cId="3383878795" sldId="277"/>
            <ac:spMk id="34" creationId="{5947AAC9-A86B-D2E1-EED3-62D6F3AE330C}"/>
          </ac:spMkLst>
        </pc:spChg>
        <pc:spChg chg="mod">
          <ac:chgData name="김소희" userId="292a1162-0793-4577-a94d-2dae0dfa5995" providerId="ADAL" clId="{56FB9BA8-8618-469E-B881-B7E5EAC1530C}" dt="2022-07-17T17:38:23.319" v="10038"/>
          <ac:spMkLst>
            <pc:docMk/>
            <pc:sldMk cId="3383878795" sldId="277"/>
            <ac:spMk id="35" creationId="{A445B665-69E7-4729-BD82-A1CE0FD5227C}"/>
          </ac:spMkLst>
        </pc:spChg>
        <pc:spChg chg="mod">
          <ac:chgData name="김소희" userId="292a1162-0793-4577-a94d-2dae0dfa5995" providerId="ADAL" clId="{56FB9BA8-8618-469E-B881-B7E5EAC1530C}" dt="2022-07-17T17:38:23.319" v="10038"/>
          <ac:spMkLst>
            <pc:docMk/>
            <pc:sldMk cId="3383878795" sldId="277"/>
            <ac:spMk id="36" creationId="{6F07D7F1-76AE-F30F-CB80-B9D92EAD262A}"/>
          </ac:spMkLst>
        </pc:spChg>
        <pc:spChg chg="mod">
          <ac:chgData name="김소희" userId="292a1162-0793-4577-a94d-2dae0dfa5995" providerId="ADAL" clId="{56FB9BA8-8618-469E-B881-B7E5EAC1530C}" dt="2022-07-17T17:38:23.319" v="10038"/>
          <ac:spMkLst>
            <pc:docMk/>
            <pc:sldMk cId="3383878795" sldId="277"/>
            <ac:spMk id="37" creationId="{5B3FF7ED-3EB3-C792-622E-F1D96E145238}"/>
          </ac:spMkLst>
        </pc:spChg>
        <pc:spChg chg="mod">
          <ac:chgData name="김소희" userId="292a1162-0793-4577-a94d-2dae0dfa5995" providerId="ADAL" clId="{56FB9BA8-8618-469E-B881-B7E5EAC1530C}" dt="2022-07-17T17:38:23.319" v="10038"/>
          <ac:spMkLst>
            <pc:docMk/>
            <pc:sldMk cId="3383878795" sldId="277"/>
            <ac:spMk id="38" creationId="{D6C6E2BA-7D67-E8C0-4608-F022DB8AD646}"/>
          </ac:spMkLst>
        </pc:spChg>
        <pc:spChg chg="mod">
          <ac:chgData name="김소희" userId="292a1162-0793-4577-a94d-2dae0dfa5995" providerId="ADAL" clId="{56FB9BA8-8618-469E-B881-B7E5EAC1530C}" dt="2022-07-17T17:38:23.319" v="10038"/>
          <ac:spMkLst>
            <pc:docMk/>
            <pc:sldMk cId="3383878795" sldId="277"/>
            <ac:spMk id="39" creationId="{A82197B3-9FDB-B9EC-5CD1-783DA88454CB}"/>
          </ac:spMkLst>
        </pc:spChg>
        <pc:grpChg chg="del">
          <ac:chgData name="김소희" userId="292a1162-0793-4577-a94d-2dae0dfa5995" providerId="ADAL" clId="{56FB9BA8-8618-469E-B881-B7E5EAC1530C}" dt="2022-07-17T16:46:14.882" v="9401" actId="478"/>
          <ac:grpSpMkLst>
            <pc:docMk/>
            <pc:sldMk cId="3383878795" sldId="277"/>
            <ac:grpSpMk id="27" creationId="{681B5E7D-412A-2C70-35A9-A23437D4A309}"/>
          </ac:grpSpMkLst>
        </pc:grpChg>
        <pc:grpChg chg="add del mod">
          <ac:chgData name="김소희" userId="292a1162-0793-4577-a94d-2dae0dfa5995" providerId="ADAL" clId="{56FB9BA8-8618-469E-B881-B7E5EAC1530C}" dt="2022-07-17T17:38:33.524" v="10043"/>
          <ac:grpSpMkLst>
            <pc:docMk/>
            <pc:sldMk cId="3383878795" sldId="277"/>
            <ac:grpSpMk id="32" creationId="{A6AB966E-C514-0231-34A0-EC3CF8FB1709}"/>
          </ac:grpSpMkLst>
        </pc:grpChg>
        <pc:picChg chg="del">
          <ac:chgData name="김소희" userId="292a1162-0793-4577-a94d-2dae0dfa5995" providerId="ADAL" clId="{56FB9BA8-8618-469E-B881-B7E5EAC1530C}" dt="2022-07-17T16:46:14.882" v="9401" actId="478"/>
          <ac:picMkLst>
            <pc:docMk/>
            <pc:sldMk cId="3383878795" sldId="277"/>
            <ac:picMk id="5" creationId="{E8F30DDB-AE88-CFA5-CD61-27A40D2A07D2}"/>
          </ac:picMkLst>
        </pc:picChg>
        <pc:picChg chg="add mod">
          <ac:chgData name="김소희" userId="292a1162-0793-4577-a94d-2dae0dfa5995" providerId="ADAL" clId="{56FB9BA8-8618-469E-B881-B7E5EAC1530C}" dt="2022-07-17T18:01:25.036" v="10818" actId="1035"/>
          <ac:picMkLst>
            <pc:docMk/>
            <pc:sldMk cId="3383878795" sldId="277"/>
            <ac:picMk id="12" creationId="{578ACBF1-4819-2E3C-F2B5-88BE628E11D6}"/>
          </ac:picMkLst>
        </pc:picChg>
        <pc:picChg chg="del">
          <ac:chgData name="김소희" userId="292a1162-0793-4577-a94d-2dae0dfa5995" providerId="ADAL" clId="{56FB9BA8-8618-469E-B881-B7E5EAC1530C}" dt="2022-07-17T16:46:14.882" v="9401" actId="478"/>
          <ac:picMkLst>
            <pc:docMk/>
            <pc:sldMk cId="3383878795" sldId="277"/>
            <ac:picMk id="19" creationId="{6A93AB8A-D3A3-C7ED-3788-8493A84CF8E9}"/>
          </ac:picMkLst>
        </pc:picChg>
        <pc:picChg chg="del">
          <ac:chgData name="김소희" userId="292a1162-0793-4577-a94d-2dae0dfa5995" providerId="ADAL" clId="{56FB9BA8-8618-469E-B881-B7E5EAC1530C}" dt="2022-07-17T16:46:14.882" v="9401" actId="478"/>
          <ac:picMkLst>
            <pc:docMk/>
            <pc:sldMk cId="3383878795" sldId="277"/>
            <ac:picMk id="21" creationId="{A7F40CE3-2DC3-B0E4-0BE4-65F3270EDB70}"/>
          </ac:picMkLst>
        </pc:picChg>
        <pc:picChg chg="mod">
          <ac:chgData name="김소희" userId="292a1162-0793-4577-a94d-2dae0dfa5995" providerId="ADAL" clId="{56FB9BA8-8618-469E-B881-B7E5EAC1530C}" dt="2022-07-17T17:38:23.319" v="10038"/>
          <ac:picMkLst>
            <pc:docMk/>
            <pc:sldMk cId="3383878795" sldId="277"/>
            <ac:picMk id="33" creationId="{3E828213-7BFF-4428-259C-15D0F341C145}"/>
          </ac:picMkLst>
        </pc:picChg>
        <pc:picChg chg="add mod">
          <ac:chgData name="김소희" userId="292a1162-0793-4577-a94d-2dae0dfa5995" providerId="ADAL" clId="{56FB9BA8-8618-469E-B881-B7E5EAC1530C}" dt="2022-07-17T18:01:25.036" v="10818" actId="1035"/>
          <ac:picMkLst>
            <pc:docMk/>
            <pc:sldMk cId="3383878795" sldId="277"/>
            <ac:picMk id="40" creationId="{5526943C-6091-5D89-05BA-82DF089B1ABF}"/>
          </ac:picMkLst>
        </pc:picChg>
        <pc:cxnChg chg="del">
          <ac:chgData name="김소희" userId="292a1162-0793-4577-a94d-2dae0dfa5995" providerId="ADAL" clId="{56FB9BA8-8618-469E-B881-B7E5EAC1530C}" dt="2022-07-17T16:46:14.882" v="9401" actId="478"/>
          <ac:cxnSpMkLst>
            <pc:docMk/>
            <pc:sldMk cId="3383878795" sldId="277"/>
            <ac:cxnSpMk id="6" creationId="{03B84DCD-352B-3C31-B6BF-C75E728F04AE}"/>
          </ac:cxnSpMkLst>
        </pc:cxnChg>
      </pc:sldChg>
      <pc:sldChg chg="addSp delSp modSp add mod">
        <pc:chgData name="김소희" userId="292a1162-0793-4577-a94d-2dae0dfa5995" providerId="ADAL" clId="{56FB9BA8-8618-469E-B881-B7E5EAC1530C}" dt="2022-07-19T05:40:02.707" v="15227" actId="1076"/>
        <pc:sldMkLst>
          <pc:docMk/>
          <pc:sldMk cId="2345294917" sldId="278"/>
        </pc:sldMkLst>
        <pc:spChg chg="mod">
          <ac:chgData name="김소희" userId="292a1162-0793-4577-a94d-2dae0dfa5995" providerId="ADAL" clId="{56FB9BA8-8618-469E-B881-B7E5EAC1530C}" dt="2022-07-17T17:43:48.400" v="10180" actId="207"/>
          <ac:spMkLst>
            <pc:docMk/>
            <pc:sldMk cId="2345294917" sldId="278"/>
            <ac:spMk id="7" creationId="{5FF834EC-C667-129F-6DE7-24EC80562A9F}"/>
          </ac:spMkLst>
        </pc:spChg>
        <pc:spChg chg="mod">
          <ac:chgData name="김소희" userId="292a1162-0793-4577-a94d-2dae0dfa5995" providerId="ADAL" clId="{56FB9BA8-8618-469E-B881-B7E5EAC1530C}" dt="2022-07-17T17:53:57.501" v="10634" actId="1035"/>
          <ac:spMkLst>
            <pc:docMk/>
            <pc:sldMk cId="2345294917" sldId="278"/>
            <ac:spMk id="8" creationId="{9530C086-2C13-F035-575F-854F651D3568}"/>
          </ac:spMkLst>
        </pc:spChg>
        <pc:spChg chg="add mod">
          <ac:chgData name="김소희" userId="292a1162-0793-4577-a94d-2dae0dfa5995" providerId="ADAL" clId="{56FB9BA8-8618-469E-B881-B7E5EAC1530C}" dt="2022-07-17T17:48:11.066" v="10324" actId="1076"/>
          <ac:spMkLst>
            <pc:docMk/>
            <pc:sldMk cId="2345294917" sldId="278"/>
            <ac:spMk id="13" creationId="{2DC24430-A795-C1F9-99A2-7E72233BE090}"/>
          </ac:spMkLst>
        </pc:spChg>
        <pc:spChg chg="add mod">
          <ac:chgData name="김소희" userId="292a1162-0793-4577-a94d-2dae0dfa5995" providerId="ADAL" clId="{56FB9BA8-8618-469E-B881-B7E5EAC1530C}" dt="2022-07-17T18:02:37.659" v="10826" actId="207"/>
          <ac:spMkLst>
            <pc:docMk/>
            <pc:sldMk cId="2345294917" sldId="278"/>
            <ac:spMk id="19" creationId="{4FF4ADFA-322F-20B3-6C50-164BDE56FBFB}"/>
          </ac:spMkLst>
        </pc:spChg>
        <pc:spChg chg="add mod">
          <ac:chgData name="김소희" userId="292a1162-0793-4577-a94d-2dae0dfa5995" providerId="ADAL" clId="{56FB9BA8-8618-469E-B881-B7E5EAC1530C}" dt="2022-07-19T05:39:55.536" v="15226" actId="1076"/>
          <ac:spMkLst>
            <pc:docMk/>
            <pc:sldMk cId="2345294917" sldId="278"/>
            <ac:spMk id="20" creationId="{2A88B6F0-F1A3-3EB0-F98F-3E9B6246ECDC}"/>
          </ac:spMkLst>
        </pc:spChg>
        <pc:spChg chg="add mod">
          <ac:chgData name="김소희" userId="292a1162-0793-4577-a94d-2dae0dfa5995" providerId="ADAL" clId="{56FB9BA8-8618-469E-B881-B7E5EAC1530C}" dt="2022-07-19T05:39:53.383" v="15225" actId="1076"/>
          <ac:spMkLst>
            <pc:docMk/>
            <pc:sldMk cId="2345294917" sldId="278"/>
            <ac:spMk id="21" creationId="{6587A468-4DC2-7013-5085-A2201E83F6C2}"/>
          </ac:spMkLst>
        </pc:spChg>
        <pc:spChg chg="add mod">
          <ac:chgData name="김소희" userId="292a1162-0793-4577-a94d-2dae0dfa5995" providerId="ADAL" clId="{56FB9BA8-8618-469E-B881-B7E5EAC1530C}" dt="2022-07-17T17:58:59.884" v="10794" actId="1076"/>
          <ac:spMkLst>
            <pc:docMk/>
            <pc:sldMk cId="2345294917" sldId="278"/>
            <ac:spMk id="22" creationId="{3DE0E977-7298-303C-F83E-DAFBB7734624}"/>
          </ac:spMkLst>
        </pc:spChg>
        <pc:spChg chg="add mod">
          <ac:chgData name="김소희" userId="292a1162-0793-4577-a94d-2dae0dfa5995" providerId="ADAL" clId="{56FB9BA8-8618-469E-B881-B7E5EAC1530C}" dt="2022-07-17T18:17:45.443" v="11371" actId="207"/>
          <ac:spMkLst>
            <pc:docMk/>
            <pc:sldMk cId="2345294917" sldId="278"/>
            <ac:spMk id="23" creationId="{0BD9ED52-1BDE-D4EF-17D7-E1409A486AFA}"/>
          </ac:spMkLst>
        </pc:spChg>
        <pc:spChg chg="del">
          <ac:chgData name="김소희" userId="292a1162-0793-4577-a94d-2dae0dfa5995" providerId="ADAL" clId="{56FB9BA8-8618-469E-B881-B7E5EAC1530C}" dt="2022-07-17T17:41:33.676" v="10112" actId="478"/>
          <ac:spMkLst>
            <pc:docMk/>
            <pc:sldMk cId="2345294917" sldId="278"/>
            <ac:spMk id="28" creationId="{6EBF89F1-86DC-39FD-C56C-3F3A9A830943}"/>
          </ac:spMkLst>
        </pc:spChg>
        <pc:spChg chg="del">
          <ac:chgData name="김소희" userId="292a1162-0793-4577-a94d-2dae0dfa5995" providerId="ADAL" clId="{56FB9BA8-8618-469E-B881-B7E5EAC1530C}" dt="2022-07-17T17:41:33.676" v="10112" actId="478"/>
          <ac:spMkLst>
            <pc:docMk/>
            <pc:sldMk cId="2345294917" sldId="278"/>
            <ac:spMk id="29" creationId="{6249B86C-3C23-511D-2770-A42478CE3217}"/>
          </ac:spMkLst>
        </pc:spChg>
        <pc:spChg chg="del">
          <ac:chgData name="김소희" userId="292a1162-0793-4577-a94d-2dae0dfa5995" providerId="ADAL" clId="{56FB9BA8-8618-469E-B881-B7E5EAC1530C}" dt="2022-07-17T17:41:30.473" v="10110" actId="478"/>
          <ac:spMkLst>
            <pc:docMk/>
            <pc:sldMk cId="2345294917" sldId="278"/>
            <ac:spMk id="30" creationId="{B2AA91B7-72B1-ABDC-4BCF-57BE5BD51013}"/>
          </ac:spMkLst>
        </pc:spChg>
        <pc:spChg chg="del mod">
          <ac:chgData name="김소희" userId="292a1162-0793-4577-a94d-2dae0dfa5995" providerId="ADAL" clId="{56FB9BA8-8618-469E-B881-B7E5EAC1530C}" dt="2022-07-17T17:41:33.676" v="10112" actId="478"/>
          <ac:spMkLst>
            <pc:docMk/>
            <pc:sldMk cId="2345294917" sldId="278"/>
            <ac:spMk id="31" creationId="{7A525C70-5F9D-B1F1-61D5-A1C4B8DED67B}"/>
          </ac:spMkLst>
        </pc:spChg>
        <pc:picChg chg="add mod">
          <ac:chgData name="김소희" userId="292a1162-0793-4577-a94d-2dae0dfa5995" providerId="ADAL" clId="{56FB9BA8-8618-469E-B881-B7E5EAC1530C}" dt="2022-07-17T17:57:00.708" v="10776" actId="1076"/>
          <ac:picMkLst>
            <pc:docMk/>
            <pc:sldMk cId="2345294917" sldId="278"/>
            <ac:picMk id="4" creationId="{16159F1E-26A0-D02C-E556-EE6E3AB94E91}"/>
          </ac:picMkLst>
        </pc:picChg>
        <pc:picChg chg="add mod">
          <ac:chgData name="김소희" userId="292a1162-0793-4577-a94d-2dae0dfa5995" providerId="ADAL" clId="{56FB9BA8-8618-469E-B881-B7E5EAC1530C}" dt="2022-07-17T18:14:26.109" v="11278" actId="208"/>
          <ac:picMkLst>
            <pc:docMk/>
            <pc:sldMk cId="2345294917" sldId="278"/>
            <ac:picMk id="6" creationId="{C993ECB8-9226-FB24-DBB7-AA219BFAA484}"/>
          </ac:picMkLst>
        </pc:picChg>
        <pc:picChg chg="add mod">
          <ac:chgData name="김소희" userId="292a1162-0793-4577-a94d-2dae0dfa5995" providerId="ADAL" clId="{56FB9BA8-8618-469E-B881-B7E5EAC1530C}" dt="2022-07-19T05:40:02.707" v="15227" actId="1076"/>
          <ac:picMkLst>
            <pc:docMk/>
            <pc:sldMk cId="2345294917" sldId="278"/>
            <ac:picMk id="11" creationId="{0AF44DA9-DFB7-8FEB-36E8-8FC44A08F72F}"/>
          </ac:picMkLst>
        </pc:picChg>
        <pc:picChg chg="del">
          <ac:chgData name="김소희" userId="292a1162-0793-4577-a94d-2dae0dfa5995" providerId="ADAL" clId="{56FB9BA8-8618-469E-B881-B7E5EAC1530C}" dt="2022-07-17T17:41:33.676" v="10112" actId="478"/>
          <ac:picMkLst>
            <pc:docMk/>
            <pc:sldMk cId="2345294917" sldId="278"/>
            <ac:picMk id="12" creationId="{578ACBF1-4819-2E3C-F2B5-88BE628E11D6}"/>
          </ac:picMkLst>
        </pc:picChg>
        <pc:picChg chg="del">
          <ac:chgData name="김소희" userId="292a1162-0793-4577-a94d-2dae0dfa5995" providerId="ADAL" clId="{56FB9BA8-8618-469E-B881-B7E5EAC1530C}" dt="2022-07-17T17:41:34.605" v="10113" actId="478"/>
          <ac:picMkLst>
            <pc:docMk/>
            <pc:sldMk cId="2345294917" sldId="278"/>
            <ac:picMk id="40" creationId="{5526943C-6091-5D89-05BA-82DF089B1ABF}"/>
          </ac:picMkLst>
        </pc:picChg>
        <pc:cxnChg chg="add mod">
          <ac:chgData name="김소희" userId="292a1162-0793-4577-a94d-2dae0dfa5995" providerId="ADAL" clId="{56FB9BA8-8618-469E-B881-B7E5EAC1530C}" dt="2022-07-17T17:58:12.952" v="10782" actId="208"/>
          <ac:cxnSpMkLst>
            <pc:docMk/>
            <pc:sldMk cId="2345294917" sldId="278"/>
            <ac:cxnSpMk id="15" creationId="{82AA8975-E961-9A8E-7799-F336C3C931D4}"/>
          </ac:cxnSpMkLst>
        </pc:cxnChg>
      </pc:sldChg>
      <pc:sldChg chg="addSp delSp modSp add mod modNotesTx">
        <pc:chgData name="김소희" userId="292a1162-0793-4577-a94d-2dae0dfa5995" providerId="ADAL" clId="{56FB9BA8-8618-469E-B881-B7E5EAC1530C}" dt="2022-07-18T06:05:37.851" v="13468"/>
        <pc:sldMkLst>
          <pc:docMk/>
          <pc:sldMk cId="2498032575" sldId="279"/>
        </pc:sldMkLst>
        <pc:spChg chg="add mod">
          <ac:chgData name="김소희" userId="292a1162-0793-4577-a94d-2dae0dfa5995" providerId="ADAL" clId="{56FB9BA8-8618-469E-B881-B7E5EAC1530C}" dt="2022-07-17T18:17:09.678" v="11366" actId="1076"/>
          <ac:spMkLst>
            <pc:docMk/>
            <pc:sldMk cId="2498032575" sldId="279"/>
            <ac:spMk id="6" creationId="{A2CB003F-D844-B99C-7E75-945E120257C4}"/>
          </ac:spMkLst>
        </pc:spChg>
        <pc:spChg chg="mod">
          <ac:chgData name="김소희" userId="292a1162-0793-4577-a94d-2dae0dfa5995" providerId="ADAL" clId="{56FB9BA8-8618-469E-B881-B7E5EAC1530C}" dt="2022-07-17T17:43:50.087" v="10181" actId="207"/>
          <ac:spMkLst>
            <pc:docMk/>
            <pc:sldMk cId="2498032575" sldId="279"/>
            <ac:spMk id="7" creationId="{5FF834EC-C667-129F-6DE7-24EC80562A9F}"/>
          </ac:spMkLst>
        </pc:spChg>
        <pc:spChg chg="mod">
          <ac:chgData name="김소희" userId="292a1162-0793-4577-a94d-2dae0dfa5995" providerId="ADAL" clId="{56FB9BA8-8618-469E-B881-B7E5EAC1530C}" dt="2022-07-17T17:54:00.446" v="10639" actId="1035"/>
          <ac:spMkLst>
            <pc:docMk/>
            <pc:sldMk cId="2498032575" sldId="279"/>
            <ac:spMk id="8" creationId="{9530C086-2C13-F035-575F-854F651D3568}"/>
          </ac:spMkLst>
        </pc:spChg>
        <pc:spChg chg="add mod">
          <ac:chgData name="김소희" userId="292a1162-0793-4577-a94d-2dae0dfa5995" providerId="ADAL" clId="{56FB9BA8-8618-469E-B881-B7E5EAC1530C}" dt="2022-07-17T18:12:49.943" v="11218" actId="1076"/>
          <ac:spMkLst>
            <pc:docMk/>
            <pc:sldMk cId="2498032575" sldId="279"/>
            <ac:spMk id="10" creationId="{5F1BA15A-1876-3192-AA7B-41DE490C8684}"/>
          </ac:spMkLst>
        </pc:spChg>
        <pc:spChg chg="add mod">
          <ac:chgData name="김소희" userId="292a1162-0793-4577-a94d-2dae0dfa5995" providerId="ADAL" clId="{56FB9BA8-8618-469E-B881-B7E5EAC1530C}" dt="2022-07-17T18:17:29.553" v="11370" actId="207"/>
          <ac:spMkLst>
            <pc:docMk/>
            <pc:sldMk cId="2498032575" sldId="279"/>
            <ac:spMk id="13" creationId="{1505F85D-4E18-42FC-726C-028A2BD784F5}"/>
          </ac:spMkLst>
        </pc:spChg>
        <pc:spChg chg="add mod">
          <ac:chgData name="김소희" userId="292a1162-0793-4577-a94d-2dae0dfa5995" providerId="ADAL" clId="{56FB9BA8-8618-469E-B881-B7E5EAC1530C}" dt="2022-07-17T18:15:27.264" v="11314" actId="1035"/>
          <ac:spMkLst>
            <pc:docMk/>
            <pc:sldMk cId="2498032575" sldId="279"/>
            <ac:spMk id="15" creationId="{DB3305B8-8FCF-CEC6-8B05-78E28D18BD38}"/>
          </ac:spMkLst>
        </pc:spChg>
        <pc:spChg chg="add mod">
          <ac:chgData name="김소희" userId="292a1162-0793-4577-a94d-2dae0dfa5995" providerId="ADAL" clId="{56FB9BA8-8618-469E-B881-B7E5EAC1530C}" dt="2022-07-17T18:17:49.678" v="11372" actId="207"/>
          <ac:spMkLst>
            <pc:docMk/>
            <pc:sldMk cId="2498032575" sldId="279"/>
            <ac:spMk id="16" creationId="{ABAD0C93-F92D-5C4B-7E51-7694EB790562}"/>
          </ac:spMkLst>
        </pc:spChg>
        <pc:picChg chg="add mod">
          <ac:chgData name="김소희" userId="292a1162-0793-4577-a94d-2dae0dfa5995" providerId="ADAL" clId="{56FB9BA8-8618-469E-B881-B7E5EAC1530C}" dt="2022-07-17T18:15:27.264" v="11314" actId="1035"/>
          <ac:picMkLst>
            <pc:docMk/>
            <pc:sldMk cId="2498032575" sldId="279"/>
            <ac:picMk id="4" creationId="{B1C51329-4F1D-5F31-19F1-EF5FC16F2EFF}"/>
          </ac:picMkLst>
        </pc:picChg>
        <pc:picChg chg="add mod modCrop">
          <ac:chgData name="김소희" userId="292a1162-0793-4577-a94d-2dae0dfa5995" providerId="ADAL" clId="{56FB9BA8-8618-469E-B881-B7E5EAC1530C}" dt="2022-07-17T18:00:59.301" v="10805" actId="1076"/>
          <ac:picMkLst>
            <pc:docMk/>
            <pc:sldMk cId="2498032575" sldId="279"/>
            <ac:picMk id="11" creationId="{B5958A8B-865C-EA87-50E7-B2145B4099BA}"/>
          </ac:picMkLst>
        </pc:picChg>
        <pc:picChg chg="add mod">
          <ac:chgData name="김소희" userId="292a1162-0793-4577-a94d-2dae0dfa5995" providerId="ADAL" clId="{56FB9BA8-8618-469E-B881-B7E5EAC1530C}" dt="2022-07-17T18:15:45.872" v="11315" actId="14100"/>
          <ac:picMkLst>
            <pc:docMk/>
            <pc:sldMk cId="2498032575" sldId="279"/>
            <ac:picMk id="12" creationId="{4E0DA67B-AAA0-B116-BE93-7FA3C2ADCCF8}"/>
          </ac:picMkLst>
        </pc:picChg>
        <pc:picChg chg="add del mod">
          <ac:chgData name="김소희" userId="292a1162-0793-4577-a94d-2dae0dfa5995" providerId="ADAL" clId="{56FB9BA8-8618-469E-B881-B7E5EAC1530C}" dt="2022-07-17T18:11:40.635" v="11072" actId="478"/>
          <ac:picMkLst>
            <pc:docMk/>
            <pc:sldMk cId="2498032575" sldId="279"/>
            <ac:picMk id="14" creationId="{AB13C3F1-9690-29A5-1F54-A5EE44DE024F}"/>
          </ac:picMkLst>
        </pc:picChg>
      </pc:sldChg>
      <pc:sldChg chg="addSp delSp modSp add mod modNotesTx">
        <pc:chgData name="김소희" userId="292a1162-0793-4577-a94d-2dae0dfa5995" providerId="ADAL" clId="{56FB9BA8-8618-469E-B881-B7E5EAC1530C}" dt="2022-07-18T07:21:50.942" v="14105" actId="1037"/>
        <pc:sldMkLst>
          <pc:docMk/>
          <pc:sldMk cId="706761807" sldId="280"/>
        </pc:sldMkLst>
        <pc:spChg chg="mod">
          <ac:chgData name="김소희" userId="292a1162-0793-4577-a94d-2dae0dfa5995" providerId="ADAL" clId="{56FB9BA8-8618-469E-B881-B7E5EAC1530C}" dt="2022-07-17T18:18:15.873" v="11397" actId="20577"/>
          <ac:spMkLst>
            <pc:docMk/>
            <pc:sldMk cId="706761807" sldId="280"/>
            <ac:spMk id="2" creationId="{5C386871-B092-6B43-A8DA-B84A6CCCC7F5}"/>
          </ac:spMkLst>
        </pc:spChg>
        <pc:spChg chg="add mod">
          <ac:chgData name="김소희" userId="292a1162-0793-4577-a94d-2dae0dfa5995" providerId="ADAL" clId="{56FB9BA8-8618-469E-B881-B7E5EAC1530C}" dt="2022-07-18T07:21:27.843" v="14092" actId="1076"/>
          <ac:spMkLst>
            <pc:docMk/>
            <pc:sldMk cId="706761807" sldId="280"/>
            <ac:spMk id="5" creationId="{07969C9B-CED3-4E10-6AC1-4A89CC0710A1}"/>
          </ac:spMkLst>
        </pc:spChg>
        <pc:spChg chg="del">
          <ac:chgData name="김소희" userId="292a1162-0793-4577-a94d-2dae0dfa5995" providerId="ADAL" clId="{56FB9BA8-8618-469E-B881-B7E5EAC1530C}" dt="2022-07-17T18:18:08.503" v="11374" actId="478"/>
          <ac:spMkLst>
            <pc:docMk/>
            <pc:sldMk cId="706761807" sldId="280"/>
            <ac:spMk id="6" creationId="{A2CB003F-D844-B99C-7E75-945E120257C4}"/>
          </ac:spMkLst>
        </pc:spChg>
        <pc:spChg chg="add mod">
          <ac:chgData name="김소희" userId="292a1162-0793-4577-a94d-2dae0dfa5995" providerId="ADAL" clId="{56FB9BA8-8618-469E-B881-B7E5EAC1530C}" dt="2022-07-18T07:21:48.540" v="14100" actId="1037"/>
          <ac:spMkLst>
            <pc:docMk/>
            <pc:sldMk cId="706761807" sldId="280"/>
            <ac:spMk id="6" creationId="{BF22174C-FE65-8F5C-23A4-CEE86E4EE7B2}"/>
          </ac:spMkLst>
        </pc:spChg>
        <pc:spChg chg="mod">
          <ac:chgData name="김소희" userId="292a1162-0793-4577-a94d-2dae0dfa5995" providerId="ADAL" clId="{56FB9BA8-8618-469E-B881-B7E5EAC1530C}" dt="2022-07-18T07:21:17.808" v="14090" actId="1035"/>
          <ac:spMkLst>
            <pc:docMk/>
            <pc:sldMk cId="706761807" sldId="280"/>
            <ac:spMk id="7" creationId="{5FF834EC-C667-129F-6DE7-24EC80562A9F}"/>
          </ac:spMkLst>
        </pc:spChg>
        <pc:spChg chg="add mod">
          <ac:chgData name="김소희" userId="292a1162-0793-4577-a94d-2dae0dfa5995" providerId="ADAL" clId="{56FB9BA8-8618-469E-B881-B7E5EAC1530C}" dt="2022-07-18T07:21:50.942" v="14105" actId="1037"/>
          <ac:spMkLst>
            <pc:docMk/>
            <pc:sldMk cId="706761807" sldId="280"/>
            <ac:spMk id="8" creationId="{0BCB3254-0204-A594-6121-B571C1233A20}"/>
          </ac:spMkLst>
        </pc:spChg>
        <pc:spChg chg="del">
          <ac:chgData name="김소희" userId="292a1162-0793-4577-a94d-2dae0dfa5995" providerId="ADAL" clId="{56FB9BA8-8618-469E-B881-B7E5EAC1530C}" dt="2022-07-17T18:18:08.503" v="11374" actId="478"/>
          <ac:spMkLst>
            <pc:docMk/>
            <pc:sldMk cId="706761807" sldId="280"/>
            <ac:spMk id="8" creationId="{9530C086-2C13-F035-575F-854F651D3568}"/>
          </ac:spMkLst>
        </pc:spChg>
        <pc:spChg chg="add mod">
          <ac:chgData name="김소희" userId="292a1162-0793-4577-a94d-2dae0dfa5995" providerId="ADAL" clId="{56FB9BA8-8618-469E-B881-B7E5EAC1530C}" dt="2022-07-18T07:14:38.506" v="13933" actId="1076"/>
          <ac:spMkLst>
            <pc:docMk/>
            <pc:sldMk cId="706761807" sldId="280"/>
            <ac:spMk id="10" creationId="{3EE173F4-387B-DFCF-4930-ADE398C6A763}"/>
          </ac:spMkLst>
        </pc:spChg>
        <pc:spChg chg="del">
          <ac:chgData name="김소희" userId="292a1162-0793-4577-a94d-2dae0dfa5995" providerId="ADAL" clId="{56FB9BA8-8618-469E-B881-B7E5EAC1530C}" dt="2022-07-17T18:18:08.503" v="11374" actId="478"/>
          <ac:spMkLst>
            <pc:docMk/>
            <pc:sldMk cId="706761807" sldId="280"/>
            <ac:spMk id="10" creationId="{5F1BA15A-1876-3192-AA7B-41DE490C8684}"/>
          </ac:spMkLst>
        </pc:spChg>
        <pc:spChg chg="add del mod">
          <ac:chgData name="김소희" userId="292a1162-0793-4577-a94d-2dae0dfa5995" providerId="ADAL" clId="{56FB9BA8-8618-469E-B881-B7E5EAC1530C}" dt="2022-07-18T05:47:56.763" v="12563"/>
          <ac:spMkLst>
            <pc:docMk/>
            <pc:sldMk cId="706761807" sldId="280"/>
            <ac:spMk id="11" creationId="{311A97C1-C6D6-FB16-046B-6587C881399E}"/>
          </ac:spMkLst>
        </pc:spChg>
        <pc:spChg chg="del">
          <ac:chgData name="김소희" userId="292a1162-0793-4577-a94d-2dae0dfa5995" providerId="ADAL" clId="{56FB9BA8-8618-469E-B881-B7E5EAC1530C}" dt="2022-07-17T18:18:08.503" v="11374" actId="478"/>
          <ac:spMkLst>
            <pc:docMk/>
            <pc:sldMk cId="706761807" sldId="280"/>
            <ac:spMk id="13" creationId="{1505F85D-4E18-42FC-726C-028A2BD784F5}"/>
          </ac:spMkLst>
        </pc:spChg>
        <pc:spChg chg="del">
          <ac:chgData name="김소희" userId="292a1162-0793-4577-a94d-2dae0dfa5995" providerId="ADAL" clId="{56FB9BA8-8618-469E-B881-B7E5EAC1530C}" dt="2022-07-17T18:18:08.503" v="11374" actId="478"/>
          <ac:spMkLst>
            <pc:docMk/>
            <pc:sldMk cId="706761807" sldId="280"/>
            <ac:spMk id="15" creationId="{DB3305B8-8FCF-CEC6-8B05-78E28D18BD38}"/>
          </ac:spMkLst>
        </pc:spChg>
        <pc:spChg chg="del">
          <ac:chgData name="김소희" userId="292a1162-0793-4577-a94d-2dae0dfa5995" providerId="ADAL" clId="{56FB9BA8-8618-469E-B881-B7E5EAC1530C}" dt="2022-07-17T18:18:08.503" v="11374" actId="478"/>
          <ac:spMkLst>
            <pc:docMk/>
            <pc:sldMk cId="706761807" sldId="280"/>
            <ac:spMk id="16" creationId="{ABAD0C93-F92D-5C4B-7E51-7694EB790562}"/>
          </ac:spMkLst>
        </pc:spChg>
        <pc:picChg chg="del">
          <ac:chgData name="김소희" userId="292a1162-0793-4577-a94d-2dae0dfa5995" providerId="ADAL" clId="{56FB9BA8-8618-469E-B881-B7E5EAC1530C}" dt="2022-07-17T18:18:08.503" v="11374" actId="478"/>
          <ac:picMkLst>
            <pc:docMk/>
            <pc:sldMk cId="706761807" sldId="280"/>
            <ac:picMk id="4" creationId="{B1C51329-4F1D-5F31-19F1-EF5FC16F2EFF}"/>
          </ac:picMkLst>
        </pc:picChg>
        <pc:picChg chg="del">
          <ac:chgData name="김소희" userId="292a1162-0793-4577-a94d-2dae0dfa5995" providerId="ADAL" clId="{56FB9BA8-8618-469E-B881-B7E5EAC1530C}" dt="2022-07-17T18:18:09.221" v="11375" actId="478"/>
          <ac:picMkLst>
            <pc:docMk/>
            <pc:sldMk cId="706761807" sldId="280"/>
            <ac:picMk id="11" creationId="{B5958A8B-865C-EA87-50E7-B2145B4099BA}"/>
          </ac:picMkLst>
        </pc:picChg>
        <pc:picChg chg="del">
          <ac:chgData name="김소희" userId="292a1162-0793-4577-a94d-2dae0dfa5995" providerId="ADAL" clId="{56FB9BA8-8618-469E-B881-B7E5EAC1530C}" dt="2022-07-17T18:18:08.503" v="11374" actId="478"/>
          <ac:picMkLst>
            <pc:docMk/>
            <pc:sldMk cId="706761807" sldId="280"/>
            <ac:picMk id="12" creationId="{4E0DA67B-AAA0-B116-BE93-7FA3C2ADCCF8}"/>
          </ac:picMkLst>
        </pc:picChg>
        <pc:picChg chg="add mod">
          <ac:chgData name="김소희" userId="292a1162-0793-4577-a94d-2dae0dfa5995" providerId="ADAL" clId="{56FB9BA8-8618-469E-B881-B7E5EAC1530C}" dt="2022-07-18T07:14:47.648" v="13934" actId="14100"/>
          <ac:picMkLst>
            <pc:docMk/>
            <pc:sldMk cId="706761807" sldId="280"/>
            <ac:picMk id="2050" creationId="{7512299E-CA36-287D-8340-06C50C5D4F9E}"/>
          </ac:picMkLst>
        </pc:picChg>
      </pc:sldChg>
      <pc:sldChg chg="addSp delSp modSp add mod modNotesTx">
        <pc:chgData name="김소희" userId="292a1162-0793-4577-a94d-2dae0dfa5995" providerId="ADAL" clId="{56FB9BA8-8618-469E-B881-B7E5EAC1530C}" dt="2022-07-19T05:41:17.232" v="15231" actId="207"/>
        <pc:sldMkLst>
          <pc:docMk/>
          <pc:sldMk cId="298544368" sldId="281"/>
        </pc:sldMkLst>
        <pc:spChg chg="add mod">
          <ac:chgData name="김소희" userId="292a1162-0793-4577-a94d-2dae0dfa5995" providerId="ADAL" clId="{56FB9BA8-8618-469E-B881-B7E5EAC1530C}" dt="2022-07-18T07:42:04.938" v="14530" actId="1076"/>
          <ac:spMkLst>
            <pc:docMk/>
            <pc:sldMk cId="298544368" sldId="281"/>
            <ac:spMk id="5" creationId="{8A62A27D-5B39-023B-8274-C267E1AD80A5}"/>
          </ac:spMkLst>
        </pc:spChg>
        <pc:spChg chg="mod">
          <ac:chgData name="김소희" userId="292a1162-0793-4577-a94d-2dae0dfa5995" providerId="ADAL" clId="{56FB9BA8-8618-469E-B881-B7E5EAC1530C}" dt="2022-07-18T07:22:11.685" v="14120" actId="1035"/>
          <ac:spMkLst>
            <pc:docMk/>
            <pc:sldMk cId="298544368" sldId="281"/>
            <ac:spMk id="7" creationId="{5FF834EC-C667-129F-6DE7-24EC80562A9F}"/>
          </ac:spMkLst>
        </pc:spChg>
        <pc:spChg chg="add mod">
          <ac:chgData name="김소희" userId="292a1162-0793-4577-a94d-2dae0dfa5995" providerId="ADAL" clId="{56FB9BA8-8618-469E-B881-B7E5EAC1530C}" dt="2022-07-18T07:42:09.079" v="14531" actId="1076"/>
          <ac:spMkLst>
            <pc:docMk/>
            <pc:sldMk cId="298544368" sldId="281"/>
            <ac:spMk id="10" creationId="{8DFDB6E9-CCC3-8E83-9F1E-CD433C536AF4}"/>
          </ac:spMkLst>
        </pc:spChg>
        <pc:spChg chg="add mod">
          <ac:chgData name="김소희" userId="292a1162-0793-4577-a94d-2dae0dfa5995" providerId="ADAL" clId="{56FB9BA8-8618-469E-B881-B7E5EAC1530C}" dt="2022-07-18T07:42:27.731" v="14536" actId="1076"/>
          <ac:spMkLst>
            <pc:docMk/>
            <pc:sldMk cId="298544368" sldId="281"/>
            <ac:spMk id="11" creationId="{872B8FC4-67C5-CC5E-DA26-30F6C4E252E9}"/>
          </ac:spMkLst>
        </pc:spChg>
        <pc:spChg chg="add mod">
          <ac:chgData name="김소희" userId="292a1162-0793-4577-a94d-2dae0dfa5995" providerId="ADAL" clId="{56FB9BA8-8618-469E-B881-B7E5EAC1530C}" dt="2022-07-19T05:41:17.232" v="15231" actId="207"/>
          <ac:spMkLst>
            <pc:docMk/>
            <pc:sldMk cId="298544368" sldId="281"/>
            <ac:spMk id="12" creationId="{837DF62E-A419-EA53-4393-D770C5FA647D}"/>
          </ac:spMkLst>
        </pc:spChg>
        <pc:picChg chg="add mod">
          <ac:chgData name="김소희" userId="292a1162-0793-4577-a94d-2dae0dfa5995" providerId="ADAL" clId="{56FB9BA8-8618-469E-B881-B7E5EAC1530C}" dt="2022-07-18T07:42:31.616" v="14537" actId="1076"/>
          <ac:picMkLst>
            <pc:docMk/>
            <pc:sldMk cId="298544368" sldId="281"/>
            <ac:picMk id="4" creationId="{CA1FF9BD-956F-8439-2287-120D4CA4B0F0}"/>
          </ac:picMkLst>
        </pc:picChg>
        <pc:picChg chg="add del mod">
          <ac:chgData name="김소희" userId="292a1162-0793-4577-a94d-2dae0dfa5995" providerId="ADAL" clId="{56FB9BA8-8618-469E-B881-B7E5EAC1530C}" dt="2022-07-18T07:41:49.822" v="14523" actId="478"/>
          <ac:picMkLst>
            <pc:docMk/>
            <pc:sldMk cId="298544368" sldId="281"/>
            <ac:picMk id="8" creationId="{AE3CA713-90C9-AFA4-0B8A-68F9397A7118}"/>
          </ac:picMkLst>
        </pc:picChg>
        <pc:picChg chg="add mod">
          <ac:chgData name="김소희" userId="292a1162-0793-4577-a94d-2dae0dfa5995" providerId="ADAL" clId="{56FB9BA8-8618-469E-B881-B7E5EAC1530C}" dt="2022-07-18T07:42:19.600" v="14534" actId="1076"/>
          <ac:picMkLst>
            <pc:docMk/>
            <pc:sldMk cId="298544368" sldId="281"/>
            <ac:picMk id="13" creationId="{172A6EDF-BDD7-6B59-12D2-0D3CDFA35BA9}"/>
          </ac:picMkLst>
        </pc:picChg>
      </pc:sldChg>
      <pc:sldChg chg="addSp delSp modSp add mod modNotesTx">
        <pc:chgData name="김소희" userId="292a1162-0793-4577-a94d-2dae0dfa5995" providerId="ADAL" clId="{56FB9BA8-8618-469E-B881-B7E5EAC1530C}" dt="2022-07-18T08:10:01.082" v="15222" actId="1076"/>
        <pc:sldMkLst>
          <pc:docMk/>
          <pc:sldMk cId="3341805491" sldId="282"/>
        </pc:sldMkLst>
        <pc:spChg chg="mod">
          <ac:chgData name="김소희" userId="292a1162-0793-4577-a94d-2dae0dfa5995" providerId="ADAL" clId="{56FB9BA8-8618-469E-B881-B7E5EAC1530C}" dt="2022-07-18T07:57:46.777" v="14877" actId="1076"/>
          <ac:spMkLst>
            <pc:docMk/>
            <pc:sldMk cId="3341805491" sldId="282"/>
            <ac:spMk id="7" creationId="{5FF834EC-C667-129F-6DE7-24EC80562A9F}"/>
          </ac:spMkLst>
        </pc:spChg>
        <pc:spChg chg="mod">
          <ac:chgData name="김소희" userId="292a1162-0793-4577-a94d-2dae0dfa5995" providerId="ADAL" clId="{56FB9BA8-8618-469E-B881-B7E5EAC1530C}" dt="2022-07-18T07:55:56.606" v="14875" actId="14100"/>
          <ac:spMkLst>
            <pc:docMk/>
            <pc:sldMk cId="3341805491" sldId="282"/>
            <ac:spMk id="9" creationId="{4E262F7D-1CD2-9678-413C-EB257F68A044}"/>
          </ac:spMkLst>
        </pc:spChg>
        <pc:spChg chg="add mod">
          <ac:chgData name="김소희" userId="292a1162-0793-4577-a94d-2dae0dfa5995" providerId="ADAL" clId="{56FB9BA8-8618-469E-B881-B7E5EAC1530C}" dt="2022-07-18T08:09:54.136" v="15219" actId="1035"/>
          <ac:spMkLst>
            <pc:docMk/>
            <pc:sldMk cId="3341805491" sldId="282"/>
            <ac:spMk id="10" creationId="{0315E5D6-EE09-FB46-7FE3-BA94A4A968B2}"/>
          </ac:spMkLst>
        </pc:spChg>
        <pc:spChg chg="add mod">
          <ac:chgData name="김소희" userId="292a1162-0793-4577-a94d-2dae0dfa5995" providerId="ADAL" clId="{56FB9BA8-8618-469E-B881-B7E5EAC1530C}" dt="2022-07-18T08:09:54.136" v="15219" actId="1035"/>
          <ac:spMkLst>
            <pc:docMk/>
            <pc:sldMk cId="3341805491" sldId="282"/>
            <ac:spMk id="11" creationId="{A7790D7A-D678-3139-6DC4-7DEC46CE66B3}"/>
          </ac:spMkLst>
        </pc:spChg>
        <pc:spChg chg="add mod">
          <ac:chgData name="김소희" userId="292a1162-0793-4577-a94d-2dae0dfa5995" providerId="ADAL" clId="{56FB9BA8-8618-469E-B881-B7E5EAC1530C}" dt="2022-07-18T08:09:54.136" v="15219" actId="1035"/>
          <ac:spMkLst>
            <pc:docMk/>
            <pc:sldMk cId="3341805491" sldId="282"/>
            <ac:spMk id="12" creationId="{40EC1D8C-9479-C382-0FCA-2D2C523AD5D7}"/>
          </ac:spMkLst>
        </pc:spChg>
        <pc:spChg chg="add mod">
          <ac:chgData name="김소희" userId="292a1162-0793-4577-a94d-2dae0dfa5995" providerId="ADAL" clId="{56FB9BA8-8618-469E-B881-B7E5EAC1530C}" dt="2022-07-18T08:09:54.136" v="15219" actId="1035"/>
          <ac:spMkLst>
            <pc:docMk/>
            <pc:sldMk cId="3341805491" sldId="282"/>
            <ac:spMk id="13" creationId="{7E5D850C-3126-3A83-C1B6-A3E51B2D39C2}"/>
          </ac:spMkLst>
        </pc:spChg>
        <pc:spChg chg="add mod">
          <ac:chgData name="김소희" userId="292a1162-0793-4577-a94d-2dae0dfa5995" providerId="ADAL" clId="{56FB9BA8-8618-469E-B881-B7E5EAC1530C}" dt="2022-07-18T08:09:54.136" v="15219" actId="1035"/>
          <ac:spMkLst>
            <pc:docMk/>
            <pc:sldMk cId="3341805491" sldId="282"/>
            <ac:spMk id="14" creationId="{F8D60F50-BA1F-012D-2515-471E26C62E23}"/>
          </ac:spMkLst>
        </pc:spChg>
        <pc:spChg chg="add mod">
          <ac:chgData name="김소희" userId="292a1162-0793-4577-a94d-2dae0dfa5995" providerId="ADAL" clId="{56FB9BA8-8618-469E-B881-B7E5EAC1530C}" dt="2022-07-18T08:09:54.136" v="15219" actId="1035"/>
          <ac:spMkLst>
            <pc:docMk/>
            <pc:sldMk cId="3341805491" sldId="282"/>
            <ac:spMk id="15" creationId="{1B600DE8-2C40-6AB7-574A-580049264DA3}"/>
          </ac:spMkLst>
        </pc:spChg>
        <pc:spChg chg="add mod">
          <ac:chgData name="김소희" userId="292a1162-0793-4577-a94d-2dae0dfa5995" providerId="ADAL" clId="{56FB9BA8-8618-469E-B881-B7E5EAC1530C}" dt="2022-07-18T08:09:54.136" v="15219" actId="1035"/>
          <ac:spMkLst>
            <pc:docMk/>
            <pc:sldMk cId="3341805491" sldId="282"/>
            <ac:spMk id="16" creationId="{14329310-FF14-709D-421D-F55594E4F2B4}"/>
          </ac:spMkLst>
        </pc:spChg>
        <pc:spChg chg="add mod">
          <ac:chgData name="김소희" userId="292a1162-0793-4577-a94d-2dae0dfa5995" providerId="ADAL" clId="{56FB9BA8-8618-469E-B881-B7E5EAC1530C}" dt="2022-07-18T07:58:29.074" v="14927" actId="20577"/>
          <ac:spMkLst>
            <pc:docMk/>
            <pc:sldMk cId="3341805491" sldId="282"/>
            <ac:spMk id="17" creationId="{96C045DA-AAC5-0D63-E63E-C080093A386F}"/>
          </ac:spMkLst>
        </pc:spChg>
        <pc:spChg chg="add mod">
          <ac:chgData name="김소희" userId="292a1162-0793-4577-a94d-2dae0dfa5995" providerId="ADAL" clId="{56FB9BA8-8618-469E-B881-B7E5EAC1530C}" dt="2022-07-18T08:10:01.082" v="15222" actId="1076"/>
          <ac:spMkLst>
            <pc:docMk/>
            <pc:sldMk cId="3341805491" sldId="282"/>
            <ac:spMk id="18" creationId="{0A66A598-E3C1-83A6-054B-E7EE3AAAEE20}"/>
          </ac:spMkLst>
        </pc:spChg>
        <pc:spChg chg="add del">
          <ac:chgData name="김소희" userId="292a1162-0793-4577-a94d-2dae0dfa5995" providerId="ADAL" clId="{56FB9BA8-8618-469E-B881-B7E5EAC1530C}" dt="2022-07-18T07:59:27.247" v="14948" actId="22"/>
          <ac:spMkLst>
            <pc:docMk/>
            <pc:sldMk cId="3341805491" sldId="282"/>
            <ac:spMk id="19" creationId="{781594CD-2030-7E57-BEBB-EEDFD7239184}"/>
          </ac:spMkLst>
        </pc:spChg>
        <pc:spChg chg="add mod">
          <ac:chgData name="김소희" userId="292a1162-0793-4577-a94d-2dae0dfa5995" providerId="ADAL" clId="{56FB9BA8-8618-469E-B881-B7E5EAC1530C}" dt="2022-07-18T08:09:54.136" v="15219" actId="1035"/>
          <ac:spMkLst>
            <pc:docMk/>
            <pc:sldMk cId="3341805491" sldId="282"/>
            <ac:spMk id="20" creationId="{46037585-3C71-F7F9-3B07-E137D87B4796}"/>
          </ac:spMkLst>
        </pc:spChg>
        <pc:picChg chg="add mod modCrop">
          <ac:chgData name="김소희" userId="292a1162-0793-4577-a94d-2dae0dfa5995" providerId="ADAL" clId="{56FB9BA8-8618-469E-B881-B7E5EAC1530C}" dt="2022-07-18T08:09:54.136" v="15219" actId="1035"/>
          <ac:picMkLst>
            <pc:docMk/>
            <pc:sldMk cId="3341805491" sldId="282"/>
            <ac:picMk id="4" creationId="{8D039AB4-5B46-0D6A-EE04-207F9A59E863}"/>
          </ac:picMkLst>
        </pc:picChg>
        <pc:picChg chg="add mod modCrop">
          <ac:chgData name="김소희" userId="292a1162-0793-4577-a94d-2dae0dfa5995" providerId="ADAL" clId="{56FB9BA8-8618-469E-B881-B7E5EAC1530C}" dt="2022-07-18T07:58:09.835" v="14893" actId="1076"/>
          <ac:picMkLst>
            <pc:docMk/>
            <pc:sldMk cId="3341805491" sldId="282"/>
            <ac:picMk id="6" creationId="{C78A8068-87A9-65DB-F981-00D272048007}"/>
          </ac:picMkLst>
        </pc:picChg>
        <pc:picChg chg="add mod">
          <ac:chgData name="김소희" userId="292a1162-0793-4577-a94d-2dae0dfa5995" providerId="ADAL" clId="{56FB9BA8-8618-469E-B881-B7E5EAC1530C}" dt="2022-07-18T08:09:58.748" v="15221" actId="1076"/>
          <ac:picMkLst>
            <pc:docMk/>
            <pc:sldMk cId="3341805491" sldId="282"/>
            <ac:picMk id="21" creationId="{1CCCC015-C1E4-2CC9-327F-DA5FA01BE713}"/>
          </ac:picMkLst>
        </pc:picChg>
        <pc:picChg chg="add mod">
          <ac:chgData name="김소희" userId="292a1162-0793-4577-a94d-2dae0dfa5995" providerId="ADAL" clId="{56FB9BA8-8618-469E-B881-B7E5EAC1530C}" dt="2022-07-18T08:09:57.100" v="15220" actId="1076"/>
          <ac:picMkLst>
            <pc:docMk/>
            <pc:sldMk cId="3341805491" sldId="282"/>
            <ac:picMk id="22" creationId="{26C14469-54EE-8277-DF83-4BD67F0CBB36}"/>
          </ac:picMkLst>
        </pc:picChg>
      </pc:sldChg>
      <pc:sldChg chg="addSp delSp modSp add mod modNotesTx">
        <pc:chgData name="김소희" userId="292a1162-0793-4577-a94d-2dae0dfa5995" providerId="ADAL" clId="{56FB9BA8-8618-469E-B881-B7E5EAC1530C}" dt="2022-07-19T05:43:20.955" v="15316" actId="20577"/>
        <pc:sldMkLst>
          <pc:docMk/>
          <pc:sldMk cId="3162282273" sldId="283"/>
        </pc:sldMkLst>
        <pc:spChg chg="mod">
          <ac:chgData name="김소희" userId="292a1162-0793-4577-a94d-2dae0dfa5995" providerId="ADAL" clId="{56FB9BA8-8618-469E-B881-B7E5EAC1530C}" dt="2022-07-18T07:29:38.618" v="14267" actId="20577"/>
          <ac:spMkLst>
            <pc:docMk/>
            <pc:sldMk cId="3162282273" sldId="283"/>
            <ac:spMk id="2" creationId="{5C386871-B092-6B43-A8DA-B84A6CCCC7F5}"/>
          </ac:spMkLst>
        </pc:spChg>
        <pc:spChg chg="add mod">
          <ac:chgData name="김소희" userId="292a1162-0793-4577-a94d-2dae0dfa5995" providerId="ADAL" clId="{56FB9BA8-8618-469E-B881-B7E5EAC1530C}" dt="2022-07-18T07:43:25.408" v="14545" actId="14100"/>
          <ac:spMkLst>
            <pc:docMk/>
            <pc:sldMk cId="3162282273" sldId="283"/>
            <ac:spMk id="6" creationId="{57192B6A-465D-7C65-4BC7-5189ED235F22}"/>
          </ac:spMkLst>
        </pc:spChg>
        <pc:spChg chg="del mod">
          <ac:chgData name="김소희" userId="292a1162-0793-4577-a94d-2dae0dfa5995" providerId="ADAL" clId="{56FB9BA8-8618-469E-B881-B7E5EAC1530C}" dt="2022-07-18T07:29:44.352" v="14269" actId="478"/>
          <ac:spMkLst>
            <pc:docMk/>
            <pc:sldMk cId="3162282273" sldId="283"/>
            <ac:spMk id="7" creationId="{5FF834EC-C667-129F-6DE7-24EC80562A9F}"/>
          </ac:spMkLst>
        </pc:spChg>
        <pc:spChg chg="add mod">
          <ac:chgData name="김소희" userId="292a1162-0793-4577-a94d-2dae0dfa5995" providerId="ADAL" clId="{56FB9BA8-8618-469E-B881-B7E5EAC1530C}" dt="2022-07-19T05:43:20.955" v="15316" actId="20577"/>
          <ac:spMkLst>
            <pc:docMk/>
            <pc:sldMk cId="3162282273" sldId="283"/>
            <ac:spMk id="10" creationId="{B3DB1977-7503-E6F5-CD75-D940B5E28872}"/>
          </ac:spMkLst>
        </pc:spChg>
        <pc:picChg chg="del">
          <ac:chgData name="김소희" userId="292a1162-0793-4577-a94d-2dae0dfa5995" providerId="ADAL" clId="{56FB9BA8-8618-469E-B881-B7E5EAC1530C}" dt="2022-07-18T05:19:44.993" v="11477" actId="478"/>
          <ac:picMkLst>
            <pc:docMk/>
            <pc:sldMk cId="3162282273" sldId="283"/>
            <ac:picMk id="4" creationId="{8D039AB4-5B46-0D6A-EE04-207F9A59E863}"/>
          </ac:picMkLst>
        </pc:picChg>
        <pc:picChg chg="add mod ord">
          <ac:chgData name="김소희" userId="292a1162-0793-4577-a94d-2dae0dfa5995" providerId="ADAL" clId="{56FB9BA8-8618-469E-B881-B7E5EAC1530C}" dt="2022-07-18T07:43:41.561" v="14550" actId="1076"/>
          <ac:picMkLst>
            <pc:docMk/>
            <pc:sldMk cId="3162282273" sldId="283"/>
            <ac:picMk id="5" creationId="{82221CB0-3BF4-7144-7C5F-210C558F5E0C}"/>
          </ac:picMkLst>
        </pc:picChg>
        <pc:picChg chg="add mod">
          <ac:chgData name="김소희" userId="292a1162-0793-4577-a94d-2dae0dfa5995" providerId="ADAL" clId="{56FB9BA8-8618-469E-B881-B7E5EAC1530C}" dt="2022-07-18T07:43:43.496" v="14551" actId="1076"/>
          <ac:picMkLst>
            <pc:docMk/>
            <pc:sldMk cId="3162282273" sldId="283"/>
            <ac:picMk id="11" creationId="{D50E5684-2ACA-94F8-327D-0A513508D713}"/>
          </ac:picMkLst>
        </pc:picChg>
      </pc:sldChg>
      <pc:sldChg chg="addSp delSp modSp add mod modNotesTx">
        <pc:chgData name="김소희" userId="292a1162-0793-4577-a94d-2dae0dfa5995" providerId="ADAL" clId="{56FB9BA8-8618-469E-B881-B7E5EAC1530C}" dt="2022-07-19T05:40:57.299" v="15230" actId="1076"/>
        <pc:sldMkLst>
          <pc:docMk/>
          <pc:sldMk cId="270594255" sldId="284"/>
        </pc:sldMkLst>
        <pc:spChg chg="del">
          <ac:chgData name="김소희" userId="292a1162-0793-4577-a94d-2dae0dfa5995" providerId="ADAL" clId="{56FB9BA8-8618-469E-B881-B7E5EAC1530C}" dt="2022-07-18T05:52:26.584" v="12842" actId="478"/>
          <ac:spMkLst>
            <pc:docMk/>
            <pc:sldMk cId="270594255" sldId="284"/>
            <ac:spMk id="5" creationId="{07969C9B-CED3-4E10-6AC1-4A89CC0710A1}"/>
          </ac:spMkLst>
        </pc:spChg>
        <pc:spChg chg="mod">
          <ac:chgData name="김소희" userId="292a1162-0793-4577-a94d-2dae0dfa5995" providerId="ADAL" clId="{56FB9BA8-8618-469E-B881-B7E5EAC1530C}" dt="2022-07-18T07:22:00.633" v="14109" actId="1076"/>
          <ac:spMkLst>
            <pc:docMk/>
            <pc:sldMk cId="270594255" sldId="284"/>
            <ac:spMk id="6" creationId="{BF22174C-FE65-8F5C-23A4-CEE86E4EE7B2}"/>
          </ac:spMkLst>
        </pc:spChg>
        <pc:spChg chg="del">
          <ac:chgData name="김소희" userId="292a1162-0793-4577-a94d-2dae0dfa5995" providerId="ADAL" clId="{56FB9BA8-8618-469E-B881-B7E5EAC1530C}" dt="2022-07-18T07:21:55.960" v="14106" actId="478"/>
          <ac:spMkLst>
            <pc:docMk/>
            <pc:sldMk cId="270594255" sldId="284"/>
            <ac:spMk id="7" creationId="{5FF834EC-C667-129F-6DE7-24EC80562A9F}"/>
          </ac:spMkLst>
        </pc:spChg>
        <pc:spChg chg="del">
          <ac:chgData name="김소희" userId="292a1162-0793-4577-a94d-2dae0dfa5995" providerId="ADAL" clId="{56FB9BA8-8618-469E-B881-B7E5EAC1530C}" dt="2022-07-18T05:52:27.530" v="12843" actId="478"/>
          <ac:spMkLst>
            <pc:docMk/>
            <pc:sldMk cId="270594255" sldId="284"/>
            <ac:spMk id="8" creationId="{0BCB3254-0204-A594-6121-B571C1233A20}"/>
          </ac:spMkLst>
        </pc:spChg>
        <pc:spChg chg="mod">
          <ac:chgData name="김소희" userId="292a1162-0793-4577-a94d-2dae0dfa5995" providerId="ADAL" clId="{56FB9BA8-8618-469E-B881-B7E5EAC1530C}" dt="2022-07-18T07:22:04.700" v="14110" actId="1076"/>
          <ac:spMkLst>
            <pc:docMk/>
            <pc:sldMk cId="270594255" sldId="284"/>
            <ac:spMk id="10" creationId="{3EE173F4-387B-DFCF-4930-ADE398C6A763}"/>
          </ac:spMkLst>
        </pc:spChg>
        <pc:spChg chg="add mod">
          <ac:chgData name="김소희" userId="292a1162-0793-4577-a94d-2dae0dfa5995" providerId="ADAL" clId="{56FB9BA8-8618-469E-B881-B7E5EAC1530C}" dt="2022-07-18T06:12:14.633" v="13694" actId="20577"/>
          <ac:spMkLst>
            <pc:docMk/>
            <pc:sldMk cId="270594255" sldId="284"/>
            <ac:spMk id="11" creationId="{4CBAB280-9E43-F6BD-D5AE-D896D42224E1}"/>
          </ac:spMkLst>
        </pc:spChg>
        <pc:spChg chg="add mod">
          <ac:chgData name="김소희" userId="292a1162-0793-4577-a94d-2dae0dfa5995" providerId="ADAL" clId="{56FB9BA8-8618-469E-B881-B7E5EAC1530C}" dt="2022-07-19T05:40:43.286" v="15228" actId="14100"/>
          <ac:spMkLst>
            <pc:docMk/>
            <pc:sldMk cId="270594255" sldId="284"/>
            <ac:spMk id="12" creationId="{96E3FED2-8A59-4C85-6052-003B77488F26}"/>
          </ac:spMkLst>
        </pc:spChg>
        <pc:spChg chg="add mod">
          <ac:chgData name="김소희" userId="292a1162-0793-4577-a94d-2dae0dfa5995" providerId="ADAL" clId="{56FB9BA8-8618-469E-B881-B7E5EAC1530C}" dt="2022-07-19T05:40:57.299" v="15230" actId="1076"/>
          <ac:spMkLst>
            <pc:docMk/>
            <pc:sldMk cId="270594255" sldId="284"/>
            <ac:spMk id="14" creationId="{AB866497-41F7-1D57-0B08-4FED33301F6C}"/>
          </ac:spMkLst>
        </pc:spChg>
        <pc:spChg chg="add mod">
          <ac:chgData name="김소희" userId="292a1162-0793-4577-a94d-2dae0dfa5995" providerId="ADAL" clId="{56FB9BA8-8618-469E-B881-B7E5EAC1530C}" dt="2022-07-18T07:51:21.532" v="14816" actId="207"/>
          <ac:spMkLst>
            <pc:docMk/>
            <pc:sldMk cId="270594255" sldId="284"/>
            <ac:spMk id="15" creationId="{D8F22C53-3630-5A0F-A312-B39C51D4987F}"/>
          </ac:spMkLst>
        </pc:spChg>
        <pc:spChg chg="add mod">
          <ac:chgData name="김소희" userId="292a1162-0793-4577-a94d-2dae0dfa5995" providerId="ADAL" clId="{56FB9BA8-8618-469E-B881-B7E5EAC1530C}" dt="2022-07-18T07:21:56.198" v="14107"/>
          <ac:spMkLst>
            <pc:docMk/>
            <pc:sldMk cId="270594255" sldId="284"/>
            <ac:spMk id="17" creationId="{5A4330A6-F6FC-5305-C262-FF7770664241}"/>
          </ac:spMkLst>
        </pc:spChg>
        <pc:picChg chg="add mod">
          <ac:chgData name="김소희" userId="292a1162-0793-4577-a94d-2dae0dfa5995" providerId="ADAL" clId="{56FB9BA8-8618-469E-B881-B7E5EAC1530C}" dt="2022-07-18T07:22:04.700" v="14110" actId="1076"/>
          <ac:picMkLst>
            <pc:docMk/>
            <pc:sldMk cId="270594255" sldId="284"/>
            <ac:picMk id="1026" creationId="{069C4F25-1ED0-7298-25A6-0FC9D2C8445B}"/>
          </ac:picMkLst>
        </pc:picChg>
        <pc:picChg chg="add mod">
          <ac:chgData name="김소희" userId="292a1162-0793-4577-a94d-2dae0dfa5995" providerId="ADAL" clId="{56FB9BA8-8618-469E-B881-B7E5EAC1530C}" dt="2022-07-18T06:56:54.685" v="13708" actId="1076"/>
          <ac:picMkLst>
            <pc:docMk/>
            <pc:sldMk cId="270594255" sldId="284"/>
            <ac:picMk id="1028" creationId="{203737A6-F53E-EEAC-A8C4-423F2DF2BB21}"/>
          </ac:picMkLst>
        </pc:picChg>
        <pc:picChg chg="add mod">
          <ac:chgData name="김소희" userId="292a1162-0793-4577-a94d-2dae0dfa5995" providerId="ADAL" clId="{56FB9BA8-8618-469E-B881-B7E5EAC1530C}" dt="2022-07-18T06:13:30.069" v="13703" actId="1076"/>
          <ac:picMkLst>
            <pc:docMk/>
            <pc:sldMk cId="270594255" sldId="284"/>
            <ac:picMk id="1030" creationId="{EDD43B3B-81D0-1375-5FAC-A89FB2138DFB}"/>
          </ac:picMkLst>
        </pc:picChg>
        <pc:picChg chg="add mod">
          <ac:chgData name="김소희" userId="292a1162-0793-4577-a94d-2dae0dfa5995" providerId="ADAL" clId="{56FB9BA8-8618-469E-B881-B7E5EAC1530C}" dt="2022-07-18T06:13:11.049" v="13698" actId="1076"/>
          <ac:picMkLst>
            <pc:docMk/>
            <pc:sldMk cId="270594255" sldId="284"/>
            <ac:picMk id="1032" creationId="{4486E9B8-F4B3-5FB4-F945-1265215DF60B}"/>
          </ac:picMkLst>
        </pc:picChg>
      </pc:sldChg>
      <pc:sldChg chg="addSp delSp modSp add mod modNotesTx">
        <pc:chgData name="김소희" userId="292a1162-0793-4577-a94d-2dae0dfa5995" providerId="ADAL" clId="{56FB9BA8-8618-469E-B881-B7E5EAC1530C}" dt="2022-07-18T08:07:27.721" v="15162" actId="20577"/>
        <pc:sldMkLst>
          <pc:docMk/>
          <pc:sldMk cId="3787048862" sldId="285"/>
        </pc:sldMkLst>
        <pc:spChg chg="mod">
          <ac:chgData name="김소희" userId="292a1162-0793-4577-a94d-2dae0dfa5995" providerId="ADAL" clId="{56FB9BA8-8618-469E-B881-B7E5EAC1530C}" dt="2022-07-18T07:34:15.960" v="14402" actId="1076"/>
          <ac:spMkLst>
            <pc:docMk/>
            <pc:sldMk cId="3787048862" sldId="285"/>
            <ac:spMk id="5" creationId="{8A62A27D-5B39-023B-8274-C267E1AD80A5}"/>
          </ac:spMkLst>
        </pc:spChg>
        <pc:spChg chg="del">
          <ac:chgData name="김소희" userId="292a1162-0793-4577-a94d-2dae0dfa5995" providerId="ADAL" clId="{56FB9BA8-8618-469E-B881-B7E5EAC1530C}" dt="2022-07-18T07:22:24.488" v="14122" actId="478"/>
          <ac:spMkLst>
            <pc:docMk/>
            <pc:sldMk cId="3787048862" sldId="285"/>
            <ac:spMk id="7" creationId="{5FF834EC-C667-129F-6DE7-24EC80562A9F}"/>
          </ac:spMkLst>
        </pc:spChg>
        <pc:spChg chg="mod">
          <ac:chgData name="김소희" userId="292a1162-0793-4577-a94d-2dae0dfa5995" providerId="ADAL" clId="{56FB9BA8-8618-469E-B881-B7E5EAC1530C}" dt="2022-07-18T07:25:41.188" v="14242" actId="1076"/>
          <ac:spMkLst>
            <pc:docMk/>
            <pc:sldMk cId="3787048862" sldId="285"/>
            <ac:spMk id="10" creationId="{8DFDB6E9-CCC3-8E83-9F1E-CD433C536AF4}"/>
          </ac:spMkLst>
        </pc:spChg>
        <pc:spChg chg="del mod">
          <ac:chgData name="김소희" userId="292a1162-0793-4577-a94d-2dae0dfa5995" providerId="ADAL" clId="{56FB9BA8-8618-469E-B881-B7E5EAC1530C}" dt="2022-07-18T07:26:37.318" v="14246" actId="478"/>
          <ac:spMkLst>
            <pc:docMk/>
            <pc:sldMk cId="3787048862" sldId="285"/>
            <ac:spMk id="11" creationId="{872B8FC4-67C5-CC5E-DA26-30F6C4E252E9}"/>
          </ac:spMkLst>
        </pc:spChg>
        <pc:spChg chg="mod">
          <ac:chgData name="김소희" userId="292a1162-0793-4577-a94d-2dae0dfa5995" providerId="ADAL" clId="{56FB9BA8-8618-469E-B881-B7E5EAC1530C}" dt="2022-07-18T07:34:21.719" v="14403" actId="1076"/>
          <ac:spMkLst>
            <pc:docMk/>
            <pc:sldMk cId="3787048862" sldId="285"/>
            <ac:spMk id="12" creationId="{837DF62E-A419-EA53-4393-D770C5FA647D}"/>
          </ac:spMkLst>
        </pc:spChg>
        <pc:spChg chg="add mod">
          <ac:chgData name="김소희" userId="292a1162-0793-4577-a94d-2dae0dfa5995" providerId="ADAL" clId="{56FB9BA8-8618-469E-B881-B7E5EAC1530C}" dt="2022-07-18T07:22:28.685" v="14124" actId="1076"/>
          <ac:spMkLst>
            <pc:docMk/>
            <pc:sldMk cId="3787048862" sldId="285"/>
            <ac:spMk id="13" creationId="{B2A5C84C-A679-6B87-7F78-46C461D9C845}"/>
          </ac:spMkLst>
        </pc:spChg>
        <pc:spChg chg="add mod">
          <ac:chgData name="김소희" userId="292a1162-0793-4577-a94d-2dae0dfa5995" providerId="ADAL" clId="{56FB9BA8-8618-469E-B881-B7E5EAC1530C}" dt="2022-07-18T07:22:24.730" v="14123"/>
          <ac:spMkLst>
            <pc:docMk/>
            <pc:sldMk cId="3787048862" sldId="285"/>
            <ac:spMk id="16" creationId="{4577B740-1AF1-7CC2-2251-FA8E658EBFCB}"/>
          </ac:spMkLst>
        </pc:spChg>
        <pc:spChg chg="add mod">
          <ac:chgData name="김소희" userId="292a1162-0793-4577-a94d-2dae0dfa5995" providerId="ADAL" clId="{56FB9BA8-8618-469E-B881-B7E5EAC1530C}" dt="2022-07-18T07:44:15.508" v="14555" actId="1076"/>
          <ac:spMkLst>
            <pc:docMk/>
            <pc:sldMk cId="3787048862" sldId="285"/>
            <ac:spMk id="17" creationId="{D200BBC0-6ACC-9B41-8D14-0C7D86723C29}"/>
          </ac:spMkLst>
        </pc:spChg>
        <pc:spChg chg="add mod">
          <ac:chgData name="김소희" userId="292a1162-0793-4577-a94d-2dae0dfa5995" providerId="ADAL" clId="{56FB9BA8-8618-469E-B881-B7E5EAC1530C}" dt="2022-07-18T07:44:25.279" v="14557" actId="1076"/>
          <ac:spMkLst>
            <pc:docMk/>
            <pc:sldMk cId="3787048862" sldId="285"/>
            <ac:spMk id="18" creationId="{75774BA6-F708-4B24-3409-B7EE827802E6}"/>
          </ac:spMkLst>
        </pc:spChg>
        <pc:spChg chg="add mod">
          <ac:chgData name="김소희" userId="292a1162-0793-4577-a94d-2dae0dfa5995" providerId="ADAL" clId="{56FB9BA8-8618-469E-B881-B7E5EAC1530C}" dt="2022-07-18T07:44:15.508" v="14555" actId="1076"/>
          <ac:spMkLst>
            <pc:docMk/>
            <pc:sldMk cId="3787048862" sldId="285"/>
            <ac:spMk id="19" creationId="{06BE8D04-79BE-A5AD-BE10-211DAD98FADB}"/>
          </ac:spMkLst>
        </pc:spChg>
        <pc:spChg chg="add del mod">
          <ac:chgData name="김소희" userId="292a1162-0793-4577-a94d-2dae0dfa5995" providerId="ADAL" clId="{56FB9BA8-8618-469E-B881-B7E5EAC1530C}" dt="2022-07-18T07:44:00.832" v="14552" actId="478"/>
          <ac:spMkLst>
            <pc:docMk/>
            <pc:sldMk cId="3787048862" sldId="285"/>
            <ac:spMk id="20" creationId="{FAA72755-6C47-C6FC-ED48-4B02F1C952B3}"/>
          </ac:spMkLst>
        </pc:spChg>
        <pc:picChg chg="del">
          <ac:chgData name="김소희" userId="292a1162-0793-4577-a94d-2dae0dfa5995" providerId="ADAL" clId="{56FB9BA8-8618-469E-B881-B7E5EAC1530C}" dt="2022-07-18T07:19:14.575" v="14038" actId="478"/>
          <ac:picMkLst>
            <pc:docMk/>
            <pc:sldMk cId="3787048862" sldId="285"/>
            <ac:picMk id="4" creationId="{CA1FF9BD-956F-8439-2287-120D4CA4B0F0}"/>
          </ac:picMkLst>
        </pc:picChg>
        <pc:picChg chg="add mod">
          <ac:chgData name="김소희" userId="292a1162-0793-4577-a94d-2dae0dfa5995" providerId="ADAL" clId="{56FB9BA8-8618-469E-B881-B7E5EAC1530C}" dt="2022-07-18T07:25:42.995" v="14243" actId="1076"/>
          <ac:picMkLst>
            <pc:docMk/>
            <pc:sldMk cId="3787048862" sldId="285"/>
            <ac:picMk id="6" creationId="{7576E02A-4F7B-F91A-C864-2FBF2A93144B}"/>
          </ac:picMkLst>
        </pc:picChg>
        <pc:picChg chg="del">
          <ac:chgData name="김소희" userId="292a1162-0793-4577-a94d-2dae0dfa5995" providerId="ADAL" clId="{56FB9BA8-8618-469E-B881-B7E5EAC1530C}" dt="2022-07-18T07:19:14" v="14037" actId="478"/>
          <ac:picMkLst>
            <pc:docMk/>
            <pc:sldMk cId="3787048862" sldId="285"/>
            <ac:picMk id="8" creationId="{AE3CA713-90C9-AFA4-0B8A-68F9397A7118}"/>
          </ac:picMkLst>
        </pc:picChg>
        <pc:picChg chg="add mod">
          <ac:chgData name="김소희" userId="292a1162-0793-4577-a94d-2dae0dfa5995" providerId="ADAL" clId="{56FB9BA8-8618-469E-B881-B7E5EAC1530C}" dt="2022-07-18T07:26:28.220" v="14244" actId="14100"/>
          <ac:picMkLst>
            <pc:docMk/>
            <pc:sldMk cId="3787048862" sldId="285"/>
            <ac:picMk id="15" creationId="{6B5342E7-540E-EF39-A1D5-68D5C8E1658D}"/>
          </ac:picMkLst>
        </pc:picChg>
      </pc:sldChg>
      <pc:sldMasterChg chg="modSldLayout">
        <pc:chgData name="김소희" userId="292a1162-0793-4577-a94d-2dae0dfa5995" providerId="ADAL" clId="{56FB9BA8-8618-469E-B881-B7E5EAC1530C}" dt="2022-07-18T08:57:43.951" v="15224" actId="20577"/>
        <pc:sldMasterMkLst>
          <pc:docMk/>
          <pc:sldMasterMk cId="3910064173" sldId="2147483648"/>
        </pc:sldMasterMkLst>
        <pc:sldLayoutChg chg="modSp mod">
          <pc:chgData name="김소희" userId="292a1162-0793-4577-a94d-2dae0dfa5995" providerId="ADAL" clId="{56FB9BA8-8618-469E-B881-B7E5EAC1530C}" dt="2022-07-18T08:57:43.951" v="15224" actId="20577"/>
          <pc:sldLayoutMkLst>
            <pc:docMk/>
            <pc:sldMasterMk cId="3910064173" sldId="2147483648"/>
            <pc:sldLayoutMk cId="2993821319" sldId="2147483650"/>
          </pc:sldLayoutMkLst>
          <pc:spChg chg="mod ord">
            <ac:chgData name="김소희" userId="292a1162-0793-4577-a94d-2dae0dfa5995" providerId="ADAL" clId="{56FB9BA8-8618-469E-B881-B7E5EAC1530C}" dt="2022-07-18T08:57:43.951" v="15224"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8447AEC8-F3B8-49B2-890A-EB3BB762324F}"/>
    <pc:docChg chg="undo custSel delSld modSld sldOrd modMainMaster">
      <pc:chgData name="김소희" userId="292a1162-0793-4577-a94d-2dae0dfa5995" providerId="ADAL" clId="{8447AEC8-F3B8-49B2-890A-EB3BB762324F}" dt="2022-10-27T01:48:35.443" v="815" actId="14100"/>
      <pc:docMkLst>
        <pc:docMk/>
      </pc:docMkLst>
      <pc:sldChg chg="modSp mod modNotesTx">
        <pc:chgData name="김소희" userId="292a1162-0793-4577-a94d-2dae0dfa5995" providerId="ADAL" clId="{8447AEC8-F3B8-49B2-890A-EB3BB762324F}" dt="2022-10-27T01:20:57.987" v="779" actId="20577"/>
        <pc:sldMkLst>
          <pc:docMk/>
          <pc:sldMk cId="2351987689" sldId="258"/>
        </pc:sldMkLst>
        <pc:spChg chg="mod">
          <ac:chgData name="김소희" userId="292a1162-0793-4577-a94d-2dae0dfa5995" providerId="ADAL" clId="{8447AEC8-F3B8-49B2-890A-EB3BB762324F}" dt="2022-10-27T01:20:23.080" v="767" actId="207"/>
          <ac:spMkLst>
            <pc:docMk/>
            <pc:sldMk cId="2351987689" sldId="258"/>
            <ac:spMk id="6" creationId="{2188782E-44BF-062E-224B-C021A5C826FC}"/>
          </ac:spMkLst>
        </pc:spChg>
      </pc:sldChg>
      <pc:sldChg chg="modNotesTx">
        <pc:chgData name="김소희" userId="292a1162-0793-4577-a94d-2dae0dfa5995" providerId="ADAL" clId="{8447AEC8-F3B8-49B2-890A-EB3BB762324F}" dt="2022-10-27T01:21:59.186" v="809" actId="20577"/>
        <pc:sldMkLst>
          <pc:docMk/>
          <pc:sldMk cId="2540614236" sldId="259"/>
        </pc:sldMkLst>
      </pc:sldChg>
      <pc:sldChg chg="addSp modSp mod">
        <pc:chgData name="김소희" userId="292a1162-0793-4577-a94d-2dae0dfa5995" providerId="ADAL" clId="{8447AEC8-F3B8-49B2-890A-EB3BB762324F}" dt="2022-10-26T10:33:45.423" v="81" actId="1076"/>
        <pc:sldMkLst>
          <pc:docMk/>
          <pc:sldMk cId="1982670525" sldId="274"/>
        </pc:sldMkLst>
        <pc:spChg chg="mod">
          <ac:chgData name="김소희" userId="292a1162-0793-4577-a94d-2dae0dfa5995" providerId="ADAL" clId="{8447AEC8-F3B8-49B2-890A-EB3BB762324F}" dt="2022-10-26T09:51:52.711" v="1" actId="20577"/>
          <ac:spMkLst>
            <pc:docMk/>
            <pc:sldMk cId="1982670525" sldId="274"/>
            <ac:spMk id="3" creationId="{BB4F0E0A-8459-60AB-4DBF-FC43E9161C10}"/>
          </ac:spMkLst>
        </pc:spChg>
        <pc:picChg chg="add mod">
          <ac:chgData name="김소희" userId="292a1162-0793-4577-a94d-2dae0dfa5995" providerId="ADAL" clId="{8447AEC8-F3B8-49B2-890A-EB3BB762324F}" dt="2022-10-26T10:33:45.423" v="81" actId="1076"/>
          <ac:picMkLst>
            <pc:docMk/>
            <pc:sldMk cId="1982670525" sldId="274"/>
            <ac:picMk id="6" creationId="{236FB89D-0BF3-B072-C09C-9F270CBF1FF1}"/>
          </ac:picMkLst>
        </pc:picChg>
      </pc:sldChg>
      <pc:sldChg chg="del">
        <pc:chgData name="김소희" userId="292a1162-0793-4577-a94d-2dae0dfa5995" providerId="ADAL" clId="{8447AEC8-F3B8-49B2-890A-EB3BB762324F}" dt="2022-10-26T11:46:56.338" v="531" actId="47"/>
        <pc:sldMkLst>
          <pc:docMk/>
          <pc:sldMk cId="3810765658" sldId="287"/>
        </pc:sldMkLst>
      </pc:sldChg>
      <pc:sldChg chg="modNotesTx">
        <pc:chgData name="김소희" userId="292a1162-0793-4577-a94d-2dae0dfa5995" providerId="ADAL" clId="{8447AEC8-F3B8-49B2-890A-EB3BB762324F}" dt="2022-10-26T12:11:34.233" v="757" actId="20577"/>
        <pc:sldMkLst>
          <pc:docMk/>
          <pc:sldMk cId="571996751" sldId="290"/>
        </pc:sldMkLst>
      </pc:sldChg>
      <pc:sldChg chg="modSp mod modNotesTx">
        <pc:chgData name="김소희" userId="292a1162-0793-4577-a94d-2dae0dfa5995" providerId="ADAL" clId="{8447AEC8-F3B8-49B2-890A-EB3BB762324F}" dt="2022-10-27T01:25:33.988" v="814" actId="20577"/>
        <pc:sldMkLst>
          <pc:docMk/>
          <pc:sldMk cId="977882044" sldId="291"/>
        </pc:sldMkLst>
        <pc:spChg chg="mod">
          <ac:chgData name="김소희" userId="292a1162-0793-4577-a94d-2dae0dfa5995" providerId="ADAL" clId="{8447AEC8-F3B8-49B2-890A-EB3BB762324F}" dt="2022-10-26T10:52:43.988" v="143" actId="1035"/>
          <ac:spMkLst>
            <pc:docMk/>
            <pc:sldMk cId="977882044" sldId="291"/>
            <ac:spMk id="18" creationId="{0C10CDA0-0EEE-A734-EEF0-D3331A9A4CED}"/>
          </ac:spMkLst>
        </pc:spChg>
        <pc:spChg chg="mod">
          <ac:chgData name="김소희" userId="292a1162-0793-4577-a94d-2dae0dfa5995" providerId="ADAL" clId="{8447AEC8-F3B8-49B2-890A-EB3BB762324F}" dt="2022-10-26T10:52:43.988" v="143" actId="1035"/>
          <ac:spMkLst>
            <pc:docMk/>
            <pc:sldMk cId="977882044" sldId="291"/>
            <ac:spMk id="19" creationId="{EB97FCD9-8810-3C8E-ADE4-DF9AFC3EBE62}"/>
          </ac:spMkLst>
        </pc:spChg>
        <pc:spChg chg="mod">
          <ac:chgData name="김소희" userId="292a1162-0793-4577-a94d-2dae0dfa5995" providerId="ADAL" clId="{8447AEC8-F3B8-49B2-890A-EB3BB762324F}" dt="2022-10-26T10:52:55.993" v="172" actId="1035"/>
          <ac:spMkLst>
            <pc:docMk/>
            <pc:sldMk cId="977882044" sldId="291"/>
            <ac:spMk id="23" creationId="{E4A9D3F9-1435-D8E9-3553-BA57B1E8A7E0}"/>
          </ac:spMkLst>
        </pc:spChg>
        <pc:spChg chg="mod">
          <ac:chgData name="김소희" userId="292a1162-0793-4577-a94d-2dae0dfa5995" providerId="ADAL" clId="{8447AEC8-F3B8-49B2-890A-EB3BB762324F}" dt="2022-10-26T10:53:05.529" v="174" actId="1076"/>
          <ac:spMkLst>
            <pc:docMk/>
            <pc:sldMk cId="977882044" sldId="291"/>
            <ac:spMk id="27" creationId="{EB699DF4-F870-C660-0535-81063523B1A9}"/>
          </ac:spMkLst>
        </pc:spChg>
        <pc:spChg chg="mod">
          <ac:chgData name="김소희" userId="292a1162-0793-4577-a94d-2dae0dfa5995" providerId="ADAL" clId="{8447AEC8-F3B8-49B2-890A-EB3BB762324F}" dt="2022-10-26T10:53:03.346" v="173" actId="1076"/>
          <ac:spMkLst>
            <pc:docMk/>
            <pc:sldMk cId="977882044" sldId="291"/>
            <ac:spMk id="28" creationId="{45D8E339-99A2-DC1C-596D-C3CE50D236F5}"/>
          </ac:spMkLst>
        </pc:spChg>
        <pc:grpChg chg="mod">
          <ac:chgData name="김소희" userId="292a1162-0793-4577-a94d-2dae0dfa5995" providerId="ADAL" clId="{8447AEC8-F3B8-49B2-890A-EB3BB762324F}" dt="2022-10-26T10:52:55.993" v="172" actId="1035"/>
          <ac:grpSpMkLst>
            <pc:docMk/>
            <pc:sldMk cId="977882044" sldId="291"/>
            <ac:grpSpMk id="11" creationId="{EA4F5E7C-F3BC-AD7F-62EA-EA497A596739}"/>
          </ac:grpSpMkLst>
        </pc:grpChg>
        <pc:picChg chg="mod">
          <ac:chgData name="김소희" userId="292a1162-0793-4577-a94d-2dae0dfa5995" providerId="ADAL" clId="{8447AEC8-F3B8-49B2-890A-EB3BB762324F}" dt="2022-10-26T10:52:43.988" v="143" actId="1035"/>
          <ac:picMkLst>
            <pc:docMk/>
            <pc:sldMk cId="977882044" sldId="291"/>
            <ac:picMk id="13" creationId="{B4DFE128-CE85-4D6B-E563-CFA1BD581607}"/>
          </ac:picMkLst>
        </pc:picChg>
      </pc:sldChg>
      <pc:sldChg chg="addSp modSp mod modNotesTx">
        <pc:chgData name="김소희" userId="292a1162-0793-4577-a94d-2dae0dfa5995" providerId="ADAL" clId="{8447AEC8-F3B8-49B2-890A-EB3BB762324F}" dt="2022-10-27T01:48:35.443" v="815" actId="14100"/>
        <pc:sldMkLst>
          <pc:docMk/>
          <pc:sldMk cId="1538629567" sldId="292"/>
        </pc:sldMkLst>
        <pc:spChg chg="add mod">
          <ac:chgData name="김소희" userId="292a1162-0793-4577-a94d-2dae0dfa5995" providerId="ADAL" clId="{8447AEC8-F3B8-49B2-890A-EB3BB762324F}" dt="2022-10-26T11:32:54.024" v="327" actId="1076"/>
          <ac:spMkLst>
            <pc:docMk/>
            <pc:sldMk cId="1538629567" sldId="292"/>
            <ac:spMk id="2" creationId="{236C9FE8-2B4C-EECD-37C5-73ABB13DF2F3}"/>
          </ac:spMkLst>
        </pc:spChg>
        <pc:spChg chg="add mod">
          <ac:chgData name="김소희" userId="292a1162-0793-4577-a94d-2dae0dfa5995" providerId="ADAL" clId="{8447AEC8-F3B8-49B2-890A-EB3BB762324F}" dt="2022-10-26T11:26:40.397" v="266" actId="1076"/>
          <ac:spMkLst>
            <pc:docMk/>
            <pc:sldMk cId="1538629567" sldId="292"/>
            <ac:spMk id="3" creationId="{AB9916EF-BC4A-6C64-0674-78EF6010DA6C}"/>
          </ac:spMkLst>
        </pc:spChg>
        <pc:spChg chg="mod">
          <ac:chgData name="김소희" userId="292a1162-0793-4577-a94d-2dae0dfa5995" providerId="ADAL" clId="{8447AEC8-F3B8-49B2-890A-EB3BB762324F}" dt="2022-10-26T10:57:51.896" v="179" actId="20577"/>
          <ac:spMkLst>
            <pc:docMk/>
            <pc:sldMk cId="1538629567" sldId="292"/>
            <ac:spMk id="8" creationId="{2A572F02-D7FA-F997-731F-C8F6D18BD0F1}"/>
          </ac:spMkLst>
        </pc:spChg>
        <pc:spChg chg="add mod">
          <ac:chgData name="김소희" userId="292a1162-0793-4577-a94d-2dae0dfa5995" providerId="ADAL" clId="{8447AEC8-F3B8-49B2-890A-EB3BB762324F}" dt="2022-10-26T11:37:51.191" v="372" actId="14100"/>
          <ac:spMkLst>
            <pc:docMk/>
            <pc:sldMk cId="1538629567" sldId="292"/>
            <ac:spMk id="9" creationId="{64104296-EA78-D9EB-60B5-5486402F87FC}"/>
          </ac:spMkLst>
        </pc:spChg>
        <pc:spChg chg="mod">
          <ac:chgData name="김소희" userId="292a1162-0793-4577-a94d-2dae0dfa5995" providerId="ADAL" clId="{8447AEC8-F3B8-49B2-890A-EB3BB762324F}" dt="2022-10-26T11:33:49.984" v="357" actId="208"/>
          <ac:spMkLst>
            <pc:docMk/>
            <pc:sldMk cId="1538629567" sldId="292"/>
            <ac:spMk id="10" creationId="{EE23B746-A151-7785-F426-76887A6947B7}"/>
          </ac:spMkLst>
        </pc:spChg>
        <pc:spChg chg="add mod">
          <ac:chgData name="김소희" userId="292a1162-0793-4577-a94d-2dae0dfa5995" providerId="ADAL" clId="{8447AEC8-F3B8-49B2-890A-EB3BB762324F}" dt="2022-10-26T11:30:07.352" v="295" actId="1076"/>
          <ac:spMkLst>
            <pc:docMk/>
            <pc:sldMk cId="1538629567" sldId="292"/>
            <ac:spMk id="13" creationId="{66ABFE2A-42B3-3A15-AAE6-ADD00DE6C440}"/>
          </ac:spMkLst>
        </pc:spChg>
        <pc:spChg chg="add mod">
          <ac:chgData name="김소희" userId="292a1162-0793-4577-a94d-2dae0dfa5995" providerId="ADAL" clId="{8447AEC8-F3B8-49B2-890A-EB3BB762324F}" dt="2022-10-26T11:32:28.772" v="323" actId="14100"/>
          <ac:spMkLst>
            <pc:docMk/>
            <pc:sldMk cId="1538629567" sldId="292"/>
            <ac:spMk id="14" creationId="{A253F2A8-6085-A3D9-C867-88DDCB0731CB}"/>
          </ac:spMkLst>
        </pc:spChg>
        <pc:spChg chg="add mod">
          <ac:chgData name="김소희" userId="292a1162-0793-4577-a94d-2dae0dfa5995" providerId="ADAL" clId="{8447AEC8-F3B8-49B2-890A-EB3BB762324F}" dt="2022-10-26T11:33:36.796" v="355" actId="1076"/>
          <ac:spMkLst>
            <pc:docMk/>
            <pc:sldMk cId="1538629567" sldId="292"/>
            <ac:spMk id="15" creationId="{5738FB4E-63D3-0A84-E5A4-02F98745074C}"/>
          </ac:spMkLst>
        </pc:spChg>
        <pc:spChg chg="add mod">
          <ac:chgData name="김소희" userId="292a1162-0793-4577-a94d-2dae0dfa5995" providerId="ADAL" clId="{8447AEC8-F3B8-49B2-890A-EB3BB762324F}" dt="2022-10-26T11:39:48.362" v="384" actId="1076"/>
          <ac:spMkLst>
            <pc:docMk/>
            <pc:sldMk cId="1538629567" sldId="292"/>
            <ac:spMk id="16" creationId="{F4629A9A-20B4-4756-AEAA-F7190BD11A5C}"/>
          </ac:spMkLst>
        </pc:spChg>
        <pc:spChg chg="add mod">
          <ac:chgData name="김소희" userId="292a1162-0793-4577-a94d-2dae0dfa5995" providerId="ADAL" clId="{8447AEC8-F3B8-49B2-890A-EB3BB762324F}" dt="2022-10-27T01:19:31.030" v="766" actId="20577"/>
          <ac:spMkLst>
            <pc:docMk/>
            <pc:sldMk cId="1538629567" sldId="292"/>
            <ac:spMk id="17" creationId="{C212F823-390E-E53A-890A-03EF2CD1F8A0}"/>
          </ac:spMkLst>
        </pc:spChg>
        <pc:spChg chg="add mod">
          <ac:chgData name="김소희" userId="292a1162-0793-4577-a94d-2dae0dfa5995" providerId="ADAL" clId="{8447AEC8-F3B8-49B2-890A-EB3BB762324F}" dt="2022-10-27T01:48:35.443" v="815" actId="14100"/>
          <ac:spMkLst>
            <pc:docMk/>
            <pc:sldMk cId="1538629567" sldId="292"/>
            <ac:spMk id="18" creationId="{986BFBEA-4547-3E93-1ED3-6923520A1B38}"/>
          </ac:spMkLst>
        </pc:spChg>
        <pc:picChg chg="mod">
          <ac:chgData name="김소희" userId="292a1162-0793-4577-a94d-2dae0dfa5995" providerId="ADAL" clId="{8447AEC8-F3B8-49B2-890A-EB3BB762324F}" dt="2022-10-26T11:30:00.431" v="292" actId="1076"/>
          <ac:picMkLst>
            <pc:docMk/>
            <pc:sldMk cId="1538629567" sldId="292"/>
            <ac:picMk id="7" creationId="{CF884470-2E21-9C4E-6188-4A9851368000}"/>
          </ac:picMkLst>
        </pc:picChg>
        <pc:cxnChg chg="mod">
          <ac:chgData name="김소희" userId="292a1162-0793-4577-a94d-2dae0dfa5995" providerId="ADAL" clId="{8447AEC8-F3B8-49B2-890A-EB3BB762324F}" dt="2022-10-26T11:30:00.431" v="292" actId="1076"/>
          <ac:cxnSpMkLst>
            <pc:docMk/>
            <pc:sldMk cId="1538629567" sldId="292"/>
            <ac:cxnSpMk id="11" creationId="{D9C1A612-1D22-B031-DCE4-0388F27A7E7F}"/>
          </ac:cxnSpMkLst>
        </pc:cxnChg>
        <pc:cxnChg chg="add mod">
          <ac:chgData name="김소희" userId="292a1162-0793-4577-a94d-2dae0dfa5995" providerId="ADAL" clId="{8447AEC8-F3B8-49B2-890A-EB3BB762324F}" dt="2022-10-26T12:06:08.963" v="650" actId="14100"/>
          <ac:cxnSpMkLst>
            <pc:docMk/>
            <pc:sldMk cId="1538629567" sldId="292"/>
            <ac:cxnSpMk id="20" creationId="{5905CE24-DA61-3D5C-5A19-986BBAFC3A98}"/>
          </ac:cxnSpMkLst>
        </pc:cxnChg>
      </pc:sldChg>
      <pc:sldChg chg="delSp mod ord modShow modNotesTx">
        <pc:chgData name="김소희" userId="292a1162-0793-4577-a94d-2dae0dfa5995" providerId="ADAL" clId="{8447AEC8-F3B8-49B2-890A-EB3BB762324F}" dt="2022-10-26T12:04:43.845" v="641" actId="478"/>
        <pc:sldMkLst>
          <pc:docMk/>
          <pc:sldMk cId="3000278088" sldId="295"/>
        </pc:sldMkLst>
        <pc:spChg chg="del">
          <ac:chgData name="김소희" userId="292a1162-0793-4577-a94d-2dae0dfa5995" providerId="ADAL" clId="{8447AEC8-F3B8-49B2-890A-EB3BB762324F}" dt="2022-10-26T12:04:43.845" v="641" actId="478"/>
          <ac:spMkLst>
            <pc:docMk/>
            <pc:sldMk cId="3000278088" sldId="295"/>
            <ac:spMk id="7" creationId="{D8297B9F-9431-9351-9B7E-AEDC7E93C759}"/>
          </ac:spMkLst>
        </pc:spChg>
      </pc:sldChg>
      <pc:sldMasterChg chg="modSldLayout">
        <pc:chgData name="김소희" userId="292a1162-0793-4577-a94d-2dae0dfa5995" providerId="ADAL" clId="{8447AEC8-F3B8-49B2-890A-EB3BB762324F}" dt="2022-10-26T12:05:07.449" v="642" actId="20577"/>
        <pc:sldMasterMkLst>
          <pc:docMk/>
          <pc:sldMasterMk cId="3910064173" sldId="2147483648"/>
        </pc:sldMasterMkLst>
        <pc:sldLayoutChg chg="modSp mod">
          <pc:chgData name="김소희" userId="292a1162-0793-4577-a94d-2dae0dfa5995" providerId="ADAL" clId="{8447AEC8-F3B8-49B2-890A-EB3BB762324F}" dt="2022-10-26T12:05:07.449" v="642" actId="20577"/>
          <pc:sldLayoutMkLst>
            <pc:docMk/>
            <pc:sldMasterMk cId="3910064173" sldId="2147483648"/>
            <pc:sldLayoutMk cId="2993821319" sldId="2147483650"/>
          </pc:sldLayoutMkLst>
          <pc:spChg chg="mod">
            <ac:chgData name="김소희" userId="292a1162-0793-4577-a94d-2dae0dfa5995" providerId="ADAL" clId="{8447AEC8-F3B8-49B2-890A-EB3BB762324F}" dt="2022-10-26T12:05:07.449" v="642"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88A216AB-9774-46F0-8015-24275D4C260A}"/>
    <pc:docChg chg="undo custSel addSld delSld modSld modMainMaster">
      <pc:chgData name="김소희" userId="292a1162-0793-4577-a94d-2dae0dfa5995" providerId="ADAL" clId="{88A216AB-9774-46F0-8015-24275D4C260A}" dt="2022-12-05T08:41:21.716" v="4652" actId="478"/>
      <pc:docMkLst>
        <pc:docMk/>
      </pc:docMkLst>
      <pc:sldChg chg="modSp mod modNotesTx">
        <pc:chgData name="김소희" userId="292a1162-0793-4577-a94d-2dae0dfa5995" providerId="ADAL" clId="{88A216AB-9774-46F0-8015-24275D4C260A}" dt="2022-12-05T08:13:20.329" v="4229" actId="404"/>
        <pc:sldMkLst>
          <pc:docMk/>
          <pc:sldMk cId="2351987689" sldId="258"/>
        </pc:sldMkLst>
        <pc:spChg chg="mod">
          <ac:chgData name="김소희" userId="292a1162-0793-4577-a94d-2dae0dfa5995" providerId="ADAL" clId="{88A216AB-9774-46F0-8015-24275D4C260A}" dt="2022-12-05T08:13:20.329" v="4229" actId="404"/>
          <ac:spMkLst>
            <pc:docMk/>
            <pc:sldMk cId="2351987689" sldId="258"/>
            <ac:spMk id="14" creationId="{E2A96B3C-34D6-22AE-87E0-4AE0B8F4E60E}"/>
          </ac:spMkLst>
        </pc:spChg>
      </pc:sldChg>
      <pc:sldChg chg="modSp mod modNotesTx">
        <pc:chgData name="김소희" userId="292a1162-0793-4577-a94d-2dae0dfa5995" providerId="ADAL" clId="{88A216AB-9774-46F0-8015-24275D4C260A}" dt="2022-12-05T08:16:31.778" v="4309" actId="115"/>
        <pc:sldMkLst>
          <pc:docMk/>
          <pc:sldMk cId="2792532759" sldId="305"/>
        </pc:sldMkLst>
        <pc:spChg chg="mod">
          <ac:chgData name="김소희" userId="292a1162-0793-4577-a94d-2dae0dfa5995" providerId="ADAL" clId="{88A216AB-9774-46F0-8015-24275D4C260A}" dt="2022-12-05T08:14:25.879" v="4231" actId="27107"/>
          <ac:spMkLst>
            <pc:docMk/>
            <pc:sldMk cId="2792532759" sldId="305"/>
            <ac:spMk id="20" creationId="{31B22908-D1A4-1E17-1129-7155503A3619}"/>
          </ac:spMkLst>
        </pc:spChg>
        <pc:spChg chg="mod">
          <ac:chgData name="김소희" userId="292a1162-0793-4577-a94d-2dae0dfa5995" providerId="ADAL" clId="{88A216AB-9774-46F0-8015-24275D4C260A}" dt="2022-12-05T08:16:31.778" v="4309" actId="115"/>
          <ac:spMkLst>
            <pc:docMk/>
            <pc:sldMk cId="2792532759" sldId="305"/>
            <ac:spMk id="21" creationId="{C060DF3E-3854-8273-B362-FDF53A5A82DE}"/>
          </ac:spMkLst>
        </pc:spChg>
      </pc:sldChg>
      <pc:sldChg chg="addSp delSp modSp mod modAnim modNotesTx">
        <pc:chgData name="김소희" userId="292a1162-0793-4577-a94d-2dae0dfa5995" providerId="ADAL" clId="{88A216AB-9774-46F0-8015-24275D4C260A}" dt="2022-12-05T08:18:43.297" v="4419" actId="20577"/>
        <pc:sldMkLst>
          <pc:docMk/>
          <pc:sldMk cId="1817890693" sldId="306"/>
        </pc:sldMkLst>
        <pc:spChg chg="add mod">
          <ac:chgData name="김소희" userId="292a1162-0793-4577-a94d-2dae0dfa5995" providerId="ADAL" clId="{88A216AB-9774-46F0-8015-24275D4C260A}" dt="2022-12-04T11:54:20.844" v="1344" actId="1076"/>
          <ac:spMkLst>
            <pc:docMk/>
            <pc:sldMk cId="1817890693" sldId="306"/>
            <ac:spMk id="5" creationId="{55DD3CB9-2250-A5C1-F484-2880C9CA3E03}"/>
          </ac:spMkLst>
        </pc:spChg>
        <pc:spChg chg="add mod">
          <ac:chgData name="김소희" userId="292a1162-0793-4577-a94d-2dae0dfa5995" providerId="ADAL" clId="{88A216AB-9774-46F0-8015-24275D4C260A}" dt="2022-12-04T11:54:11.247" v="1340" actId="1035"/>
          <ac:spMkLst>
            <pc:docMk/>
            <pc:sldMk cId="1817890693" sldId="306"/>
            <ac:spMk id="6" creationId="{D8497340-4D12-1E5C-27A9-EF15C15D0830}"/>
          </ac:spMkLst>
        </pc:spChg>
        <pc:spChg chg="add mod">
          <ac:chgData name="김소희" userId="292a1162-0793-4577-a94d-2dae0dfa5995" providerId="ADAL" clId="{88A216AB-9774-46F0-8015-24275D4C260A}" dt="2022-12-04T11:54:01.719" v="1330" actId="1076"/>
          <ac:spMkLst>
            <pc:docMk/>
            <pc:sldMk cId="1817890693" sldId="306"/>
            <ac:spMk id="7" creationId="{B3E7759B-AF65-1D12-A2AD-3A6F01DCFBC3}"/>
          </ac:spMkLst>
        </pc:spChg>
        <pc:spChg chg="add mod">
          <ac:chgData name="김소희" userId="292a1162-0793-4577-a94d-2dae0dfa5995" providerId="ADAL" clId="{88A216AB-9774-46F0-8015-24275D4C260A}" dt="2022-12-04T12:14:56.238" v="1557" actId="14100"/>
          <ac:spMkLst>
            <pc:docMk/>
            <pc:sldMk cId="1817890693" sldId="306"/>
            <ac:spMk id="8" creationId="{AD6B89D1-48E4-7F30-A0DF-B21094B1B92E}"/>
          </ac:spMkLst>
        </pc:spChg>
        <pc:spChg chg="mod">
          <ac:chgData name="김소희" userId="292a1162-0793-4577-a94d-2dae0dfa5995" providerId="ADAL" clId="{88A216AB-9774-46F0-8015-24275D4C260A}" dt="2022-12-05T08:17:26.276" v="4313" actId="113"/>
          <ac:spMkLst>
            <pc:docMk/>
            <pc:sldMk cId="1817890693" sldId="306"/>
            <ac:spMk id="11" creationId="{923FD509-5D04-5FFF-96FA-FC069A62922C}"/>
          </ac:spMkLst>
        </pc:spChg>
        <pc:spChg chg="mod">
          <ac:chgData name="김소희" userId="292a1162-0793-4577-a94d-2dae0dfa5995" providerId="ADAL" clId="{88A216AB-9774-46F0-8015-24275D4C260A}" dt="2022-12-04T12:10:13.673" v="1489" actId="20577"/>
          <ac:spMkLst>
            <pc:docMk/>
            <pc:sldMk cId="1817890693" sldId="306"/>
            <ac:spMk id="19" creationId="{DD71F2A8-F270-C63B-B53B-6B288D70EDC2}"/>
          </ac:spMkLst>
        </pc:spChg>
        <pc:grpChg chg="del mod">
          <ac:chgData name="김소희" userId="292a1162-0793-4577-a94d-2dae0dfa5995" providerId="ADAL" clId="{88A216AB-9774-46F0-8015-24275D4C260A}" dt="2022-12-04T09:20:46.211" v="1225" actId="165"/>
          <ac:grpSpMkLst>
            <pc:docMk/>
            <pc:sldMk cId="1817890693" sldId="306"/>
            <ac:grpSpMk id="26" creationId="{92BB1151-CD14-26B7-7A5E-333CCE4EDBA1}"/>
          </ac:grpSpMkLst>
        </pc:grpChg>
        <pc:picChg chg="add mod">
          <ac:chgData name="김소희" userId="292a1162-0793-4577-a94d-2dae0dfa5995" providerId="ADAL" clId="{88A216AB-9774-46F0-8015-24275D4C260A}" dt="2022-12-04T11:54:11.247" v="1340" actId="1035"/>
          <ac:picMkLst>
            <pc:docMk/>
            <pc:sldMk cId="1817890693" sldId="306"/>
            <ac:picMk id="4" creationId="{B1C16EBB-D413-84D5-0865-431B375EE8AF}"/>
          </ac:picMkLst>
        </pc:picChg>
        <pc:picChg chg="del mod topLvl">
          <ac:chgData name="김소희" userId="292a1162-0793-4577-a94d-2dae0dfa5995" providerId="ADAL" clId="{88A216AB-9774-46F0-8015-24275D4C260A}" dt="2022-12-04T11:54:04.669" v="1331" actId="478"/>
          <ac:picMkLst>
            <pc:docMk/>
            <pc:sldMk cId="1817890693" sldId="306"/>
            <ac:picMk id="9" creationId="{D8F15FFA-BEE8-6518-825C-93F973030ECA}"/>
          </ac:picMkLst>
        </pc:picChg>
        <pc:picChg chg="mod topLvl">
          <ac:chgData name="김소희" userId="292a1162-0793-4577-a94d-2dae0dfa5995" providerId="ADAL" clId="{88A216AB-9774-46F0-8015-24275D4C260A}" dt="2022-12-04T11:54:11.247" v="1340" actId="1035"/>
          <ac:picMkLst>
            <pc:docMk/>
            <pc:sldMk cId="1817890693" sldId="306"/>
            <ac:picMk id="25" creationId="{49FF853E-260B-BB1A-3D41-BEF54CC402DD}"/>
          </ac:picMkLst>
        </pc:picChg>
      </pc:sldChg>
      <pc:sldChg chg="modSp mod modAnim modNotesTx">
        <pc:chgData name="김소희" userId="292a1162-0793-4577-a94d-2dae0dfa5995" providerId="ADAL" clId="{88A216AB-9774-46F0-8015-24275D4C260A}" dt="2022-12-05T08:19:40.027" v="4441" actId="20577"/>
        <pc:sldMkLst>
          <pc:docMk/>
          <pc:sldMk cId="4253506549" sldId="308"/>
        </pc:sldMkLst>
        <pc:spChg chg="mod">
          <ac:chgData name="김소희" userId="292a1162-0793-4577-a94d-2dae0dfa5995" providerId="ADAL" clId="{88A216AB-9774-46F0-8015-24275D4C260A}" dt="2022-12-05T08:16:47.214" v="4312" actId="20577"/>
          <ac:spMkLst>
            <pc:docMk/>
            <pc:sldMk cId="4253506549" sldId="308"/>
            <ac:spMk id="4" creationId="{6B33B4AB-CF4F-C5C5-9425-AA528F8ABD27}"/>
          </ac:spMkLst>
        </pc:spChg>
        <pc:spChg chg="mod">
          <ac:chgData name="김소희" userId="292a1162-0793-4577-a94d-2dae0dfa5995" providerId="ADAL" clId="{88A216AB-9774-46F0-8015-24275D4C260A}" dt="2022-12-04T12:12:04.208" v="1519" actId="20577"/>
          <ac:spMkLst>
            <pc:docMk/>
            <pc:sldMk cId="4253506549" sldId="308"/>
            <ac:spMk id="6" creationId="{3215C677-FDE1-51D1-BD54-7C370E1F07D7}"/>
          </ac:spMkLst>
        </pc:spChg>
        <pc:spChg chg="mod">
          <ac:chgData name="김소희" userId="292a1162-0793-4577-a94d-2dae0dfa5995" providerId="ADAL" clId="{88A216AB-9774-46F0-8015-24275D4C260A}" dt="2022-12-04T08:11:29.702" v="641" actId="1037"/>
          <ac:spMkLst>
            <pc:docMk/>
            <pc:sldMk cId="4253506549" sldId="308"/>
            <ac:spMk id="8" creationId="{54BEF491-4A30-3682-A43C-AA763924E984}"/>
          </ac:spMkLst>
        </pc:spChg>
        <pc:spChg chg="mod">
          <ac:chgData name="김소희" userId="292a1162-0793-4577-a94d-2dae0dfa5995" providerId="ADAL" clId="{88A216AB-9774-46F0-8015-24275D4C260A}" dt="2022-12-04T08:11:24.407" v="630" actId="1076"/>
          <ac:spMkLst>
            <pc:docMk/>
            <pc:sldMk cId="4253506549" sldId="308"/>
            <ac:spMk id="11" creationId="{B1013159-06B3-5CD8-BD42-9453EF7AD335}"/>
          </ac:spMkLst>
        </pc:spChg>
        <pc:spChg chg="mod">
          <ac:chgData name="김소희" userId="292a1162-0793-4577-a94d-2dae0dfa5995" providerId="ADAL" clId="{88A216AB-9774-46F0-8015-24275D4C260A}" dt="2022-12-04T08:11:29.702" v="641" actId="1037"/>
          <ac:spMkLst>
            <pc:docMk/>
            <pc:sldMk cId="4253506549" sldId="308"/>
            <ac:spMk id="12" creationId="{527673C5-A32C-510D-8501-84104F1D021A}"/>
          </ac:spMkLst>
        </pc:spChg>
        <pc:spChg chg="mod">
          <ac:chgData name="김소희" userId="292a1162-0793-4577-a94d-2dae0dfa5995" providerId="ADAL" clId="{88A216AB-9774-46F0-8015-24275D4C260A}" dt="2022-12-04T08:11:29.702" v="641" actId="1037"/>
          <ac:spMkLst>
            <pc:docMk/>
            <pc:sldMk cId="4253506549" sldId="308"/>
            <ac:spMk id="13" creationId="{851DD649-5D2C-9E8F-51C5-D43490F2F7C5}"/>
          </ac:spMkLst>
        </pc:spChg>
        <pc:spChg chg="mod">
          <ac:chgData name="김소희" userId="292a1162-0793-4577-a94d-2dae0dfa5995" providerId="ADAL" clId="{88A216AB-9774-46F0-8015-24275D4C260A}" dt="2022-12-04T08:11:29.702" v="641" actId="1037"/>
          <ac:spMkLst>
            <pc:docMk/>
            <pc:sldMk cId="4253506549" sldId="308"/>
            <ac:spMk id="14" creationId="{85FC31D6-2FB3-AC88-826A-BEAD19FD0EED}"/>
          </ac:spMkLst>
        </pc:spChg>
        <pc:spChg chg="mod">
          <ac:chgData name="김소희" userId="292a1162-0793-4577-a94d-2dae0dfa5995" providerId="ADAL" clId="{88A216AB-9774-46F0-8015-24275D4C260A}" dt="2022-12-04T08:11:29.702" v="641" actId="1037"/>
          <ac:spMkLst>
            <pc:docMk/>
            <pc:sldMk cId="4253506549" sldId="308"/>
            <ac:spMk id="16" creationId="{88BFD4B2-9D05-1F1F-CBD8-28050052A39A}"/>
          </ac:spMkLst>
        </pc:spChg>
        <pc:spChg chg="mod">
          <ac:chgData name="김소희" userId="292a1162-0793-4577-a94d-2dae0dfa5995" providerId="ADAL" clId="{88A216AB-9774-46F0-8015-24275D4C260A}" dt="2022-12-04T08:11:29.702" v="641" actId="1037"/>
          <ac:spMkLst>
            <pc:docMk/>
            <pc:sldMk cId="4253506549" sldId="308"/>
            <ac:spMk id="17" creationId="{01AE1922-01FF-59A1-0A16-E2AE744E2F75}"/>
          </ac:spMkLst>
        </pc:spChg>
        <pc:picChg chg="mod">
          <ac:chgData name="김소희" userId="292a1162-0793-4577-a94d-2dae0dfa5995" providerId="ADAL" clId="{88A216AB-9774-46F0-8015-24275D4C260A}" dt="2022-12-04T08:11:29.702" v="641" actId="1037"/>
          <ac:picMkLst>
            <pc:docMk/>
            <pc:sldMk cId="4253506549" sldId="308"/>
            <ac:picMk id="7" creationId="{6CF62C4D-9461-B8BC-1D01-5F96E4C33785}"/>
          </ac:picMkLst>
        </pc:picChg>
      </pc:sldChg>
      <pc:sldChg chg="addSp delSp modSp mod modAnim modNotesTx">
        <pc:chgData name="김소희" userId="292a1162-0793-4577-a94d-2dae0dfa5995" providerId="ADAL" clId="{88A216AB-9774-46F0-8015-24275D4C260A}" dt="2022-12-05T08:34:10.191" v="4543" actId="20577"/>
        <pc:sldMkLst>
          <pc:docMk/>
          <pc:sldMk cId="2294968053" sldId="309"/>
        </pc:sldMkLst>
        <pc:spChg chg="add mod">
          <ac:chgData name="김소희" userId="292a1162-0793-4577-a94d-2dae0dfa5995" providerId="ADAL" clId="{88A216AB-9774-46F0-8015-24275D4C260A}" dt="2022-12-05T05:09:25.135" v="2051" actId="14100"/>
          <ac:spMkLst>
            <pc:docMk/>
            <pc:sldMk cId="2294968053" sldId="309"/>
            <ac:spMk id="3" creationId="{143B87C5-E8C9-CCDD-DC8E-8E18E80CC427}"/>
          </ac:spMkLst>
        </pc:spChg>
        <pc:spChg chg="mod">
          <ac:chgData name="김소희" userId="292a1162-0793-4577-a94d-2dae0dfa5995" providerId="ADAL" clId="{88A216AB-9774-46F0-8015-24275D4C260A}" dt="2022-12-04T08:19:10.077" v="688" actId="207"/>
          <ac:spMkLst>
            <pc:docMk/>
            <pc:sldMk cId="2294968053" sldId="309"/>
            <ac:spMk id="5" creationId="{7AAFED6C-ED25-0B5D-6577-E50B1956A86A}"/>
          </ac:spMkLst>
        </pc:spChg>
        <pc:spChg chg="mod">
          <ac:chgData name="김소희" userId="292a1162-0793-4577-a94d-2dae0dfa5995" providerId="ADAL" clId="{88A216AB-9774-46F0-8015-24275D4C260A}" dt="2022-12-04T08:24:19.788" v="689" actId="1076"/>
          <ac:spMkLst>
            <pc:docMk/>
            <pc:sldMk cId="2294968053" sldId="309"/>
            <ac:spMk id="22" creationId="{5BAC06F6-883B-28B5-A550-45C0A9D7493D}"/>
          </ac:spMkLst>
        </pc:spChg>
        <pc:spChg chg="mod">
          <ac:chgData name="김소희" userId="292a1162-0793-4577-a94d-2dae0dfa5995" providerId="ADAL" clId="{88A216AB-9774-46F0-8015-24275D4C260A}" dt="2022-12-04T08:24:19.788" v="689" actId="1076"/>
          <ac:spMkLst>
            <pc:docMk/>
            <pc:sldMk cId="2294968053" sldId="309"/>
            <ac:spMk id="23" creationId="{BC7512A6-4004-CC31-A63B-95ACEF4163F5}"/>
          </ac:spMkLst>
        </pc:spChg>
        <pc:spChg chg="mod">
          <ac:chgData name="김소희" userId="292a1162-0793-4577-a94d-2dae0dfa5995" providerId="ADAL" clId="{88A216AB-9774-46F0-8015-24275D4C260A}" dt="2022-12-04T08:24:19.788" v="689" actId="1076"/>
          <ac:spMkLst>
            <pc:docMk/>
            <pc:sldMk cId="2294968053" sldId="309"/>
            <ac:spMk id="24" creationId="{00C50EEB-F27B-0438-5766-159E5F05DC22}"/>
          </ac:spMkLst>
        </pc:spChg>
        <pc:spChg chg="mod">
          <ac:chgData name="김소희" userId="292a1162-0793-4577-a94d-2dae0dfa5995" providerId="ADAL" clId="{88A216AB-9774-46F0-8015-24275D4C260A}" dt="2022-12-04T08:24:19.788" v="689" actId="1076"/>
          <ac:spMkLst>
            <pc:docMk/>
            <pc:sldMk cId="2294968053" sldId="309"/>
            <ac:spMk id="25" creationId="{1A81111A-61B8-80C0-53E5-05D42232272F}"/>
          </ac:spMkLst>
        </pc:spChg>
        <pc:spChg chg="mod">
          <ac:chgData name="김소희" userId="292a1162-0793-4577-a94d-2dae0dfa5995" providerId="ADAL" clId="{88A216AB-9774-46F0-8015-24275D4C260A}" dt="2022-12-04T08:24:19.788" v="689" actId="1076"/>
          <ac:spMkLst>
            <pc:docMk/>
            <pc:sldMk cId="2294968053" sldId="309"/>
            <ac:spMk id="26" creationId="{3F208A52-9121-5CD8-36B9-81D8EA12D825}"/>
          </ac:spMkLst>
        </pc:spChg>
        <pc:spChg chg="mod">
          <ac:chgData name="김소희" userId="292a1162-0793-4577-a94d-2dae0dfa5995" providerId="ADAL" clId="{88A216AB-9774-46F0-8015-24275D4C260A}" dt="2022-12-04T08:24:19.788" v="689" actId="1076"/>
          <ac:spMkLst>
            <pc:docMk/>
            <pc:sldMk cId="2294968053" sldId="309"/>
            <ac:spMk id="27" creationId="{011C6635-5F48-1983-A633-3BB5C7F7CFC9}"/>
          </ac:spMkLst>
        </pc:spChg>
        <pc:picChg chg="add del mod">
          <ac:chgData name="김소희" userId="292a1162-0793-4577-a94d-2dae0dfa5995" providerId="ADAL" clId="{88A216AB-9774-46F0-8015-24275D4C260A}" dt="2022-12-04T07:38:25.131" v="445" actId="478"/>
          <ac:picMkLst>
            <pc:docMk/>
            <pc:sldMk cId="2294968053" sldId="309"/>
            <ac:picMk id="3" creationId="{D4B03D6A-A84B-4161-EAE2-B5141841FE70}"/>
          </ac:picMkLst>
        </pc:picChg>
        <pc:picChg chg="add mod">
          <ac:chgData name="김소희" userId="292a1162-0793-4577-a94d-2dae0dfa5995" providerId="ADAL" clId="{88A216AB-9774-46F0-8015-24275D4C260A}" dt="2022-12-05T05:09:19.514" v="2049" actId="1076"/>
          <ac:picMkLst>
            <pc:docMk/>
            <pc:sldMk cId="2294968053" sldId="309"/>
            <ac:picMk id="6" creationId="{F68EAA57-8741-CE04-DD68-6683212085E7}"/>
          </ac:picMkLst>
        </pc:picChg>
        <pc:picChg chg="mod">
          <ac:chgData name="김소희" userId="292a1162-0793-4577-a94d-2dae0dfa5995" providerId="ADAL" clId="{88A216AB-9774-46F0-8015-24275D4C260A}" dt="2022-12-04T08:24:19.788" v="689" actId="1076"/>
          <ac:picMkLst>
            <pc:docMk/>
            <pc:sldMk cId="2294968053" sldId="309"/>
            <ac:picMk id="10" creationId="{B0578384-F6A5-9E7A-337A-0848950B0DF6}"/>
          </ac:picMkLst>
        </pc:picChg>
        <pc:picChg chg="mod">
          <ac:chgData name="김소희" userId="292a1162-0793-4577-a94d-2dae0dfa5995" providerId="ADAL" clId="{88A216AB-9774-46F0-8015-24275D4C260A}" dt="2022-12-04T08:24:19.788" v="689" actId="1076"/>
          <ac:picMkLst>
            <pc:docMk/>
            <pc:sldMk cId="2294968053" sldId="309"/>
            <ac:picMk id="19" creationId="{697C26A0-444A-BFAF-8B9B-B26DB4E2A395}"/>
          </ac:picMkLst>
        </pc:picChg>
        <pc:picChg chg="mod">
          <ac:chgData name="김소희" userId="292a1162-0793-4577-a94d-2dae0dfa5995" providerId="ADAL" clId="{88A216AB-9774-46F0-8015-24275D4C260A}" dt="2022-12-04T08:24:19.788" v="689" actId="1076"/>
          <ac:picMkLst>
            <pc:docMk/>
            <pc:sldMk cId="2294968053" sldId="309"/>
            <ac:picMk id="21" creationId="{CF4EA4CA-BD15-5F39-A3D0-6AC04D3DF999}"/>
          </ac:picMkLst>
        </pc:picChg>
      </pc:sldChg>
      <pc:sldChg chg="addSp modSp mod modAnim modNotesTx">
        <pc:chgData name="김소희" userId="292a1162-0793-4577-a94d-2dae0dfa5995" providerId="ADAL" clId="{88A216AB-9774-46F0-8015-24275D4C260A}" dt="2022-12-05T08:20:42.475" v="4443" actId="20577"/>
        <pc:sldMkLst>
          <pc:docMk/>
          <pc:sldMk cId="1969264034" sldId="310"/>
        </pc:sldMkLst>
        <pc:spChg chg="mod ord">
          <ac:chgData name="김소희" userId="292a1162-0793-4577-a94d-2dae0dfa5995" providerId="ADAL" clId="{88A216AB-9774-46F0-8015-24275D4C260A}" dt="2022-12-04T08:10:49.073" v="626" actId="404"/>
          <ac:spMkLst>
            <pc:docMk/>
            <pc:sldMk cId="1969264034" sldId="310"/>
            <ac:spMk id="6" creationId="{3215C677-FDE1-51D1-BD54-7C370E1F07D7}"/>
          </ac:spMkLst>
        </pc:spChg>
        <pc:spChg chg="add mod">
          <ac:chgData name="김소희" userId="292a1162-0793-4577-a94d-2dae0dfa5995" providerId="ADAL" clId="{88A216AB-9774-46F0-8015-24275D4C260A}" dt="2022-12-04T07:36:40.011" v="335" actId="14100"/>
          <ac:spMkLst>
            <pc:docMk/>
            <pc:sldMk cId="1969264034" sldId="310"/>
            <ac:spMk id="8" creationId="{85EB2A43-4E0E-9B74-3995-FA727DCA47CF}"/>
          </ac:spMkLst>
        </pc:spChg>
        <pc:picChg chg="add mod">
          <ac:chgData name="김소희" userId="292a1162-0793-4577-a94d-2dae0dfa5995" providerId="ADAL" clId="{88A216AB-9774-46F0-8015-24275D4C260A}" dt="2022-12-04T07:37:10.854" v="364" actId="14861"/>
          <ac:picMkLst>
            <pc:docMk/>
            <pc:sldMk cId="1969264034" sldId="310"/>
            <ac:picMk id="3" creationId="{0A01188E-DCC8-8E14-C8F3-BFFA32847E86}"/>
          </ac:picMkLst>
        </pc:picChg>
      </pc:sldChg>
      <pc:sldChg chg="addSp delSp modSp mod modNotesTx">
        <pc:chgData name="김소희" userId="292a1162-0793-4577-a94d-2dae0dfa5995" providerId="ADAL" clId="{88A216AB-9774-46F0-8015-24275D4C260A}" dt="2022-12-05T08:41:21.716" v="4652" actId="478"/>
        <pc:sldMkLst>
          <pc:docMk/>
          <pc:sldMk cId="203588833" sldId="311"/>
        </pc:sldMkLst>
        <pc:spChg chg="mod">
          <ac:chgData name="김소희" userId="292a1162-0793-4577-a94d-2dae0dfa5995" providerId="ADAL" clId="{88A216AB-9774-46F0-8015-24275D4C260A}" dt="2022-12-05T08:22:02.985" v="4468" actId="1036"/>
          <ac:spMkLst>
            <pc:docMk/>
            <pc:sldMk cId="203588833" sldId="311"/>
            <ac:spMk id="3" creationId="{CB722E4F-3951-BC54-85D3-F85E8DF3A615}"/>
          </ac:spMkLst>
        </pc:spChg>
        <pc:spChg chg="add mod">
          <ac:chgData name="김소희" userId="292a1162-0793-4577-a94d-2dae0dfa5995" providerId="ADAL" clId="{88A216AB-9774-46F0-8015-24275D4C260A}" dt="2022-12-05T05:09:09.287" v="2044" actId="1076"/>
          <ac:spMkLst>
            <pc:docMk/>
            <pc:sldMk cId="203588833" sldId="311"/>
            <ac:spMk id="5" creationId="{D862F6AA-E811-5865-1792-57A6F2B0759C}"/>
          </ac:spMkLst>
        </pc:spChg>
        <pc:spChg chg="add del">
          <ac:chgData name="김소희" userId="292a1162-0793-4577-a94d-2dae0dfa5995" providerId="ADAL" clId="{88A216AB-9774-46F0-8015-24275D4C260A}" dt="2022-12-04T09:00:20.596" v="1134" actId="22"/>
          <ac:spMkLst>
            <pc:docMk/>
            <pc:sldMk cId="203588833" sldId="311"/>
            <ac:spMk id="7" creationId="{90D65F7A-E97B-31CE-CF4C-8A5EF01C2874}"/>
          </ac:spMkLst>
        </pc:spChg>
        <pc:spChg chg="add del mod">
          <ac:chgData name="김소희" userId="292a1162-0793-4577-a94d-2dae0dfa5995" providerId="ADAL" clId="{88A216AB-9774-46F0-8015-24275D4C260A}" dt="2022-12-05T08:21:52.399" v="4450" actId="478"/>
          <ac:spMkLst>
            <pc:docMk/>
            <pc:sldMk cId="203588833" sldId="311"/>
            <ac:spMk id="10" creationId="{0E823F82-12AC-820C-8F4B-7A1F210FA138}"/>
          </ac:spMkLst>
        </pc:spChg>
        <pc:spChg chg="add del mod">
          <ac:chgData name="김소희" userId="292a1162-0793-4577-a94d-2dae0dfa5995" providerId="ADAL" clId="{88A216AB-9774-46F0-8015-24275D4C260A}" dt="2022-12-05T08:41:21.716" v="4652" actId="478"/>
          <ac:spMkLst>
            <pc:docMk/>
            <pc:sldMk cId="203588833" sldId="311"/>
            <ac:spMk id="12" creationId="{21A9328F-1DF8-CB8E-93AD-18977CA9361A}"/>
          </ac:spMkLst>
        </pc:spChg>
        <pc:picChg chg="add del mod">
          <ac:chgData name="김소희" userId="292a1162-0793-4577-a94d-2dae0dfa5995" providerId="ADAL" clId="{88A216AB-9774-46F0-8015-24275D4C260A}" dt="2022-12-04T09:00:05.709" v="1128"/>
          <ac:picMkLst>
            <pc:docMk/>
            <pc:sldMk cId="203588833" sldId="311"/>
            <ac:picMk id="5" creationId="{5776F3DA-1CD6-072C-CB9E-C5C5CC8B09D8}"/>
          </ac:picMkLst>
        </pc:picChg>
        <pc:picChg chg="mod">
          <ac:chgData name="김소희" userId="292a1162-0793-4577-a94d-2dae0dfa5995" providerId="ADAL" clId="{88A216AB-9774-46F0-8015-24275D4C260A}" dt="2022-12-04T07:38:13.350" v="440" actId="14861"/>
          <ac:picMkLst>
            <pc:docMk/>
            <pc:sldMk cId="203588833" sldId="311"/>
            <ac:picMk id="8" creationId="{D4D8671F-321D-66B1-17F7-4FCC49C342DB}"/>
          </ac:picMkLst>
        </pc:picChg>
        <pc:picChg chg="add mod">
          <ac:chgData name="김소희" userId="292a1162-0793-4577-a94d-2dae0dfa5995" providerId="ADAL" clId="{88A216AB-9774-46F0-8015-24275D4C260A}" dt="2022-12-05T08:22:07.801" v="4469" actId="1076"/>
          <ac:picMkLst>
            <pc:docMk/>
            <pc:sldMk cId="203588833" sldId="311"/>
            <ac:picMk id="1026" creationId="{4446CFA1-B56F-CCBD-C5E4-13E92527676A}"/>
          </ac:picMkLst>
        </pc:picChg>
        <pc:picChg chg="add del mod">
          <ac:chgData name="김소희" userId="292a1162-0793-4577-a94d-2dae0dfa5995" providerId="ADAL" clId="{88A216AB-9774-46F0-8015-24275D4C260A}" dt="2022-12-05T08:21:52.399" v="4450" actId="478"/>
          <ac:picMkLst>
            <pc:docMk/>
            <pc:sldMk cId="203588833" sldId="311"/>
            <ac:picMk id="1028" creationId="{00A43715-24AA-9D8A-3625-FB8B5662D3C7}"/>
          </ac:picMkLst>
        </pc:picChg>
      </pc:sldChg>
      <pc:sldChg chg="addSp delSp modSp mod modAnim modNotesTx">
        <pc:chgData name="김소희" userId="292a1162-0793-4577-a94d-2dae0dfa5995" providerId="ADAL" clId="{88A216AB-9774-46F0-8015-24275D4C260A}" dt="2022-12-05T08:28:39.126" v="4483" actId="20577"/>
        <pc:sldMkLst>
          <pc:docMk/>
          <pc:sldMk cId="3253001186" sldId="312"/>
        </pc:sldMkLst>
        <pc:spChg chg="mod">
          <ac:chgData name="김소희" userId="292a1162-0793-4577-a94d-2dae0dfa5995" providerId="ADAL" clId="{88A216AB-9774-46F0-8015-24275D4C260A}" dt="2022-12-05T08:23:18.729" v="4474" actId="1076"/>
          <ac:spMkLst>
            <pc:docMk/>
            <pc:sldMk cId="3253001186" sldId="312"/>
            <ac:spMk id="3" creationId="{CB722E4F-3951-BC54-85D3-F85E8DF3A615}"/>
          </ac:spMkLst>
        </pc:spChg>
        <pc:spChg chg="add mod">
          <ac:chgData name="김소희" userId="292a1162-0793-4577-a94d-2dae0dfa5995" providerId="ADAL" clId="{88A216AB-9774-46F0-8015-24275D4C260A}" dt="2022-12-05T05:09:16.788" v="2046" actId="1076"/>
          <ac:spMkLst>
            <pc:docMk/>
            <pc:sldMk cId="3253001186" sldId="312"/>
            <ac:spMk id="5" creationId="{564F2870-CCF3-CAF8-7BF0-1271F5B0E51E}"/>
          </ac:spMkLst>
        </pc:spChg>
        <pc:spChg chg="add mod">
          <ac:chgData name="김소희" userId="292a1162-0793-4577-a94d-2dae0dfa5995" providerId="ADAL" clId="{88A216AB-9774-46F0-8015-24275D4C260A}" dt="2022-12-04T07:26:21.346" v="140" actId="1076"/>
          <ac:spMkLst>
            <pc:docMk/>
            <pc:sldMk cId="3253001186" sldId="312"/>
            <ac:spMk id="7" creationId="{929061F8-B5CF-6A59-94F1-A12E2E179B11}"/>
          </ac:spMkLst>
        </pc:spChg>
        <pc:spChg chg="add mod">
          <ac:chgData name="김소희" userId="292a1162-0793-4577-a94d-2dae0dfa5995" providerId="ADAL" clId="{88A216AB-9774-46F0-8015-24275D4C260A}" dt="2022-12-04T07:25:58.148" v="134" actId="1076"/>
          <ac:spMkLst>
            <pc:docMk/>
            <pc:sldMk cId="3253001186" sldId="312"/>
            <ac:spMk id="9" creationId="{40FD4B44-C724-EF15-1B0B-D86740750E08}"/>
          </ac:spMkLst>
        </pc:spChg>
        <pc:spChg chg="add mod">
          <ac:chgData name="김소희" userId="292a1162-0793-4577-a94d-2dae0dfa5995" providerId="ADAL" clId="{88A216AB-9774-46F0-8015-24275D4C260A}" dt="2022-12-04T07:25:44.878" v="132" actId="20577"/>
          <ac:spMkLst>
            <pc:docMk/>
            <pc:sldMk cId="3253001186" sldId="312"/>
            <ac:spMk id="11" creationId="{D84FB8AA-61C5-4C0F-02EE-57ADC2D1AEA5}"/>
          </ac:spMkLst>
        </pc:spChg>
        <pc:spChg chg="add mod">
          <ac:chgData name="김소희" userId="292a1162-0793-4577-a94d-2dae0dfa5995" providerId="ADAL" clId="{88A216AB-9774-46F0-8015-24275D4C260A}" dt="2022-12-05T08:23:29.139" v="4475" actId="1076"/>
          <ac:spMkLst>
            <pc:docMk/>
            <pc:sldMk cId="3253001186" sldId="312"/>
            <ac:spMk id="13" creationId="{75367D25-25F3-3DF6-B34E-A3BA707E921B}"/>
          </ac:spMkLst>
        </pc:spChg>
        <pc:spChg chg="add mod">
          <ac:chgData name="김소희" userId="292a1162-0793-4577-a94d-2dae0dfa5995" providerId="ADAL" clId="{88A216AB-9774-46F0-8015-24275D4C260A}" dt="2022-12-04T07:28:22.682" v="203" actId="14100"/>
          <ac:spMkLst>
            <pc:docMk/>
            <pc:sldMk cId="3253001186" sldId="312"/>
            <ac:spMk id="16" creationId="{D80127A2-859B-38C6-378D-A1905233FA1D}"/>
          </ac:spMkLst>
        </pc:spChg>
        <pc:picChg chg="add del mod">
          <ac:chgData name="김소희" userId="292a1162-0793-4577-a94d-2dae0dfa5995" providerId="ADAL" clId="{88A216AB-9774-46F0-8015-24275D4C260A}" dt="2022-12-04T07:38:18.793" v="441" actId="478"/>
          <ac:picMkLst>
            <pc:docMk/>
            <pc:sldMk cId="3253001186" sldId="312"/>
            <ac:picMk id="5" creationId="{12B814B5-7183-AB99-E17F-80E85CEF9511}"/>
          </ac:picMkLst>
        </pc:picChg>
        <pc:picChg chg="mod">
          <ac:chgData name="김소희" userId="292a1162-0793-4577-a94d-2dae0dfa5995" providerId="ADAL" clId="{88A216AB-9774-46F0-8015-24275D4C260A}" dt="2022-12-05T08:23:29.139" v="4475" actId="1076"/>
          <ac:picMkLst>
            <pc:docMk/>
            <pc:sldMk cId="3253001186" sldId="312"/>
            <ac:picMk id="6" creationId="{A7443CEB-9472-0184-6661-0FF26E3C942C}"/>
          </ac:picMkLst>
        </pc:picChg>
        <pc:picChg chg="mod modCrop">
          <ac:chgData name="김소희" userId="292a1162-0793-4577-a94d-2dae0dfa5995" providerId="ADAL" clId="{88A216AB-9774-46F0-8015-24275D4C260A}" dt="2022-12-04T07:26:40.592" v="143" actId="732"/>
          <ac:picMkLst>
            <pc:docMk/>
            <pc:sldMk cId="3253001186" sldId="312"/>
            <ac:picMk id="8" creationId="{AC8221A2-51A1-5473-3EBF-28DF2B407142}"/>
          </ac:picMkLst>
        </pc:picChg>
        <pc:picChg chg="mod modCrop">
          <ac:chgData name="김소희" userId="292a1162-0793-4577-a94d-2dae0dfa5995" providerId="ADAL" clId="{88A216AB-9774-46F0-8015-24275D4C260A}" dt="2022-12-04T07:26:51.090" v="144" actId="732"/>
          <ac:picMkLst>
            <pc:docMk/>
            <pc:sldMk cId="3253001186" sldId="312"/>
            <ac:picMk id="10" creationId="{809F9F68-3867-6063-E956-9B5EA97644AB}"/>
          </ac:picMkLst>
        </pc:picChg>
        <pc:picChg chg="mod modCrop">
          <ac:chgData name="김소희" userId="292a1162-0793-4577-a94d-2dae0dfa5995" providerId="ADAL" clId="{88A216AB-9774-46F0-8015-24275D4C260A}" dt="2022-12-04T07:27:00.818" v="146" actId="732"/>
          <ac:picMkLst>
            <pc:docMk/>
            <pc:sldMk cId="3253001186" sldId="312"/>
            <ac:picMk id="12" creationId="{0BFA2677-8AF4-00F2-9D06-03C52EB1DC88}"/>
          </ac:picMkLst>
        </pc:picChg>
        <pc:picChg chg="mod modCrop">
          <ac:chgData name="김소희" userId="292a1162-0793-4577-a94d-2dae0dfa5995" providerId="ADAL" clId="{88A216AB-9774-46F0-8015-24275D4C260A}" dt="2022-12-04T07:26:33.534" v="142" actId="1076"/>
          <ac:picMkLst>
            <pc:docMk/>
            <pc:sldMk cId="3253001186" sldId="312"/>
            <ac:picMk id="17" creationId="{25AF0C83-0CFA-B4C4-59F7-D23A219A34F8}"/>
          </ac:picMkLst>
        </pc:picChg>
        <pc:picChg chg="add mod">
          <ac:chgData name="김소희" userId="292a1162-0793-4577-a94d-2dae0dfa5995" providerId="ADAL" clId="{88A216AB-9774-46F0-8015-24275D4C260A}" dt="2022-12-04T07:38:18.977" v="442"/>
          <ac:picMkLst>
            <pc:docMk/>
            <pc:sldMk cId="3253001186" sldId="312"/>
            <ac:picMk id="18" creationId="{B7FBC2AA-5395-CE52-E44C-644E798802EB}"/>
          </ac:picMkLst>
        </pc:picChg>
      </pc:sldChg>
      <pc:sldChg chg="addSp delSp modSp mod modNotesTx">
        <pc:chgData name="김소희" userId="292a1162-0793-4577-a94d-2dae0dfa5995" providerId="ADAL" clId="{88A216AB-9774-46F0-8015-24275D4C260A}" dt="2022-12-05T08:36:27.993" v="4634" actId="1076"/>
        <pc:sldMkLst>
          <pc:docMk/>
          <pc:sldMk cId="4273368579" sldId="313"/>
        </pc:sldMkLst>
        <pc:spChg chg="add mod">
          <ac:chgData name="김소희" userId="292a1162-0793-4577-a94d-2dae0dfa5995" providerId="ADAL" clId="{88A216AB-9774-46F0-8015-24275D4C260A}" dt="2022-12-04T08:50:09.513" v="978" actId="1076"/>
          <ac:spMkLst>
            <pc:docMk/>
            <pc:sldMk cId="4273368579" sldId="313"/>
            <ac:spMk id="8" creationId="{C7C4D1E4-7C0B-D8FC-8547-A0012BC1C60D}"/>
          </ac:spMkLst>
        </pc:spChg>
        <pc:spChg chg="mod ord">
          <ac:chgData name="김소희" userId="292a1162-0793-4577-a94d-2dae0dfa5995" providerId="ADAL" clId="{88A216AB-9774-46F0-8015-24275D4C260A}" dt="2022-12-04T08:38:10.489" v="803" actId="166"/>
          <ac:spMkLst>
            <pc:docMk/>
            <pc:sldMk cId="4273368579" sldId="313"/>
            <ac:spMk id="9" creationId="{BE5AA7A9-15AD-4817-C08A-6A7628EA438E}"/>
          </ac:spMkLst>
        </pc:spChg>
        <pc:spChg chg="mod">
          <ac:chgData name="김소희" userId="292a1162-0793-4577-a94d-2dae0dfa5995" providerId="ADAL" clId="{88A216AB-9774-46F0-8015-24275D4C260A}" dt="2022-12-04T08:37:59.829" v="800" actId="207"/>
          <ac:spMkLst>
            <pc:docMk/>
            <pc:sldMk cId="4273368579" sldId="313"/>
            <ac:spMk id="10" creationId="{F050DA20-689D-FE66-7659-596EDAD9DAA6}"/>
          </ac:spMkLst>
        </pc:spChg>
        <pc:spChg chg="mod ord">
          <ac:chgData name="김소희" userId="292a1162-0793-4577-a94d-2dae0dfa5995" providerId="ADAL" clId="{88A216AB-9774-46F0-8015-24275D4C260A}" dt="2022-12-04T08:38:04.627" v="801" actId="166"/>
          <ac:spMkLst>
            <pc:docMk/>
            <pc:sldMk cId="4273368579" sldId="313"/>
            <ac:spMk id="11" creationId="{C4A6C804-88EF-EA5A-A18F-A6EFE20C4CD8}"/>
          </ac:spMkLst>
        </pc:spChg>
        <pc:spChg chg="mod">
          <ac:chgData name="김소희" userId="292a1162-0793-4577-a94d-2dae0dfa5995" providerId="ADAL" clId="{88A216AB-9774-46F0-8015-24275D4C260A}" dt="2022-12-04T12:15:23.222" v="1558" actId="404"/>
          <ac:spMkLst>
            <pc:docMk/>
            <pc:sldMk cId="4273368579" sldId="313"/>
            <ac:spMk id="12" creationId="{43F9B733-B3DE-BAAF-01C3-F21D098A8A9C}"/>
          </ac:spMkLst>
        </pc:spChg>
        <pc:spChg chg="mod">
          <ac:chgData name="김소희" userId="292a1162-0793-4577-a94d-2dae0dfa5995" providerId="ADAL" clId="{88A216AB-9774-46F0-8015-24275D4C260A}" dt="2022-12-04T12:15:28.127" v="1559" actId="404"/>
          <ac:spMkLst>
            <pc:docMk/>
            <pc:sldMk cId="4273368579" sldId="313"/>
            <ac:spMk id="13" creationId="{1B08C375-3183-E250-B357-0688226C90AF}"/>
          </ac:spMkLst>
        </pc:spChg>
        <pc:spChg chg="mod">
          <ac:chgData name="김소희" userId="292a1162-0793-4577-a94d-2dae0dfa5995" providerId="ADAL" clId="{88A216AB-9774-46F0-8015-24275D4C260A}" dt="2022-12-04T08:28:07.834" v="700" actId="404"/>
          <ac:spMkLst>
            <pc:docMk/>
            <pc:sldMk cId="4273368579" sldId="313"/>
            <ac:spMk id="14" creationId="{5EDD9175-B9CB-D03D-0E1D-F44292DA9931}"/>
          </ac:spMkLst>
        </pc:spChg>
        <pc:spChg chg="add mod">
          <ac:chgData name="김소희" userId="292a1162-0793-4577-a94d-2dae0dfa5995" providerId="ADAL" clId="{88A216AB-9774-46F0-8015-24275D4C260A}" dt="2022-12-04T08:31:28.296" v="764" actId="14100"/>
          <ac:spMkLst>
            <pc:docMk/>
            <pc:sldMk cId="4273368579" sldId="313"/>
            <ac:spMk id="17" creationId="{A8EC2E24-6445-4B3B-C755-634B0AB2F09E}"/>
          </ac:spMkLst>
        </pc:spChg>
        <pc:spChg chg="add mod">
          <ac:chgData name="김소희" userId="292a1162-0793-4577-a94d-2dae0dfa5995" providerId="ADAL" clId="{88A216AB-9774-46F0-8015-24275D4C260A}" dt="2022-12-04T08:35:11.028" v="766" actId="207"/>
          <ac:spMkLst>
            <pc:docMk/>
            <pc:sldMk cId="4273368579" sldId="313"/>
            <ac:spMk id="18" creationId="{8A343D19-7599-0F3F-E1DD-91973C9385F7}"/>
          </ac:spMkLst>
        </pc:spChg>
        <pc:spChg chg="add mod">
          <ac:chgData name="김소희" userId="292a1162-0793-4577-a94d-2dae0dfa5995" providerId="ADAL" clId="{88A216AB-9774-46F0-8015-24275D4C260A}" dt="2022-12-04T08:40:40.259" v="807" actId="1076"/>
          <ac:spMkLst>
            <pc:docMk/>
            <pc:sldMk cId="4273368579" sldId="313"/>
            <ac:spMk id="19" creationId="{343871E1-2C64-17E5-FEEC-D76C1E445D1B}"/>
          </ac:spMkLst>
        </pc:spChg>
        <pc:spChg chg="add mod">
          <ac:chgData name="김소희" userId="292a1162-0793-4577-a94d-2dae0dfa5995" providerId="ADAL" clId="{88A216AB-9774-46F0-8015-24275D4C260A}" dt="2022-12-04T08:49:26.594" v="964" actId="207"/>
          <ac:spMkLst>
            <pc:docMk/>
            <pc:sldMk cId="4273368579" sldId="313"/>
            <ac:spMk id="20" creationId="{4950CCC1-8143-E6B9-5155-9988E451B166}"/>
          </ac:spMkLst>
        </pc:spChg>
        <pc:spChg chg="add mod">
          <ac:chgData name="김소희" userId="292a1162-0793-4577-a94d-2dae0dfa5995" providerId="ADAL" clId="{88A216AB-9774-46F0-8015-24275D4C260A}" dt="2022-12-04T08:43:32.756" v="833" actId="571"/>
          <ac:spMkLst>
            <pc:docMk/>
            <pc:sldMk cId="4273368579" sldId="313"/>
            <ac:spMk id="21" creationId="{52507E8A-3E9E-ED0E-66A8-EB1B1F8F3629}"/>
          </ac:spMkLst>
        </pc:spChg>
        <pc:spChg chg="add mod">
          <ac:chgData name="김소희" userId="292a1162-0793-4577-a94d-2dae0dfa5995" providerId="ADAL" clId="{88A216AB-9774-46F0-8015-24275D4C260A}" dt="2022-12-04T08:50:13.504" v="979" actId="1076"/>
          <ac:spMkLst>
            <pc:docMk/>
            <pc:sldMk cId="4273368579" sldId="313"/>
            <ac:spMk id="21" creationId="{5A730FC7-2DB3-0675-4663-E016C24C1176}"/>
          </ac:spMkLst>
        </pc:spChg>
        <pc:spChg chg="add mod">
          <ac:chgData name="김소희" userId="292a1162-0793-4577-a94d-2dae0dfa5995" providerId="ADAL" clId="{88A216AB-9774-46F0-8015-24275D4C260A}" dt="2022-12-04T08:49:26.594" v="964" actId="207"/>
          <ac:spMkLst>
            <pc:docMk/>
            <pc:sldMk cId="4273368579" sldId="313"/>
            <ac:spMk id="22" creationId="{0A0A436F-81C6-4833-1F22-34A599C0E0B6}"/>
          </ac:spMkLst>
        </pc:spChg>
        <pc:spChg chg="add mod topLvl">
          <ac:chgData name="김소희" userId="292a1162-0793-4577-a94d-2dae0dfa5995" providerId="ADAL" clId="{88A216AB-9774-46F0-8015-24275D4C260A}" dt="2022-12-05T05:11:23.555" v="2074" actId="1037"/>
          <ac:spMkLst>
            <pc:docMk/>
            <pc:sldMk cId="4273368579" sldId="313"/>
            <ac:spMk id="23" creationId="{5AE40796-E111-8FFB-7032-FB4F8FD99AAF}"/>
          </ac:spMkLst>
        </pc:spChg>
        <pc:spChg chg="add mod">
          <ac:chgData name="김소희" userId="292a1162-0793-4577-a94d-2dae0dfa5995" providerId="ADAL" clId="{88A216AB-9774-46F0-8015-24275D4C260A}" dt="2022-12-04T08:53:16.752" v="1107" actId="1076"/>
          <ac:spMkLst>
            <pc:docMk/>
            <pc:sldMk cId="4273368579" sldId="313"/>
            <ac:spMk id="24" creationId="{3FDF35CA-0624-8E23-1C08-AC03C7EA788A}"/>
          </ac:spMkLst>
        </pc:spChg>
        <pc:spChg chg="add mod">
          <ac:chgData name="김소희" userId="292a1162-0793-4577-a94d-2dae0dfa5995" providerId="ADAL" clId="{88A216AB-9774-46F0-8015-24275D4C260A}" dt="2022-12-05T08:36:27.993" v="4634" actId="1076"/>
          <ac:spMkLst>
            <pc:docMk/>
            <pc:sldMk cId="4273368579" sldId="313"/>
            <ac:spMk id="26" creationId="{8B3F2CB8-4E88-260E-4698-B06A19B2CEBD}"/>
          </ac:spMkLst>
        </pc:spChg>
        <pc:grpChg chg="add del mod">
          <ac:chgData name="김소희" userId="292a1162-0793-4577-a94d-2dae0dfa5995" providerId="ADAL" clId="{88A216AB-9774-46F0-8015-24275D4C260A}" dt="2022-12-05T05:10:49.522" v="2064" actId="165"/>
          <ac:grpSpMkLst>
            <pc:docMk/>
            <pc:sldMk cId="4273368579" sldId="313"/>
            <ac:grpSpMk id="25" creationId="{F41A2E3F-6B52-9A40-9EF9-15BF7D1CBE5C}"/>
          </ac:grpSpMkLst>
        </pc:grpChg>
        <pc:picChg chg="add mod topLvl">
          <ac:chgData name="김소희" userId="292a1162-0793-4577-a94d-2dae0dfa5995" providerId="ADAL" clId="{88A216AB-9774-46F0-8015-24275D4C260A}" dt="2022-12-05T05:10:52.435" v="2065" actId="14100"/>
          <ac:picMkLst>
            <pc:docMk/>
            <pc:sldMk cId="4273368579" sldId="313"/>
            <ac:picMk id="3" creationId="{210D759A-BD08-A9C8-7F06-2D4708B8F871}"/>
          </ac:picMkLst>
        </pc:picChg>
        <pc:picChg chg="add del mod">
          <ac:chgData name="김소희" userId="292a1162-0793-4577-a94d-2dae0dfa5995" providerId="ADAL" clId="{88A216AB-9774-46F0-8015-24275D4C260A}" dt="2022-12-04T07:38:23.053" v="443" actId="478"/>
          <ac:picMkLst>
            <pc:docMk/>
            <pc:sldMk cId="4273368579" sldId="313"/>
            <ac:picMk id="3" creationId="{47876532-E5DA-8B2B-5FDB-72CEE61B85DB}"/>
          </ac:picMkLst>
        </pc:picChg>
        <pc:picChg chg="add mod">
          <ac:chgData name="김소희" userId="292a1162-0793-4577-a94d-2dae0dfa5995" providerId="ADAL" clId="{88A216AB-9774-46F0-8015-24275D4C260A}" dt="2022-12-04T07:38:23.253" v="444"/>
          <ac:picMkLst>
            <pc:docMk/>
            <pc:sldMk cId="4273368579" sldId="313"/>
            <ac:picMk id="6" creationId="{EBBF6030-261C-D272-8F8E-853FBEDD6EF3}"/>
          </ac:picMkLst>
        </pc:picChg>
        <pc:picChg chg="add mod modCrop">
          <ac:chgData name="김소희" userId="292a1162-0793-4577-a94d-2dae0dfa5995" providerId="ADAL" clId="{88A216AB-9774-46F0-8015-24275D4C260A}" dt="2022-12-05T08:34:51.733" v="4554" actId="1076"/>
          <ac:picMkLst>
            <pc:docMk/>
            <pc:sldMk cId="4273368579" sldId="313"/>
            <ac:picMk id="16" creationId="{ED5473AC-C023-6342-24BB-FEAD0A779A0D}"/>
          </ac:picMkLst>
        </pc:picChg>
      </pc:sldChg>
      <pc:sldChg chg="addSp delSp modSp mod modNotesTx">
        <pc:chgData name="김소희" userId="292a1162-0793-4577-a94d-2dae0dfa5995" providerId="ADAL" clId="{88A216AB-9774-46F0-8015-24275D4C260A}" dt="2022-12-05T08:38:25.032" v="4650" actId="400"/>
        <pc:sldMkLst>
          <pc:docMk/>
          <pc:sldMk cId="2406666196" sldId="314"/>
        </pc:sldMkLst>
        <pc:spChg chg="del">
          <ac:chgData name="김소희" userId="292a1162-0793-4577-a94d-2dae0dfa5995" providerId="ADAL" clId="{88A216AB-9774-46F0-8015-24275D4C260A}" dt="2022-12-05T06:07:22.025" v="3039" actId="478"/>
          <ac:spMkLst>
            <pc:docMk/>
            <pc:sldMk cId="2406666196" sldId="314"/>
            <ac:spMk id="2" creationId="{5C386871-B092-6B43-A8DA-B84A6CCCC7F5}"/>
          </ac:spMkLst>
        </pc:spChg>
        <pc:spChg chg="add mod">
          <ac:chgData name="김소희" userId="292a1162-0793-4577-a94d-2dae0dfa5995" providerId="ADAL" clId="{88A216AB-9774-46F0-8015-24275D4C260A}" dt="2022-12-05T07:41:21.193" v="3516" actId="14100"/>
          <ac:spMkLst>
            <pc:docMk/>
            <pc:sldMk cId="2406666196" sldId="314"/>
            <ac:spMk id="3" creationId="{E0279E0C-6B85-9736-EEF0-7769E7CFFD86}"/>
          </ac:spMkLst>
        </pc:spChg>
        <pc:spChg chg="add del mod">
          <ac:chgData name="김소희" userId="292a1162-0793-4577-a94d-2dae0dfa5995" providerId="ADAL" clId="{88A216AB-9774-46F0-8015-24275D4C260A}" dt="2022-12-05T06:07:25.081" v="3041" actId="478"/>
          <ac:spMkLst>
            <pc:docMk/>
            <pc:sldMk cId="2406666196" sldId="314"/>
            <ac:spMk id="5" creationId="{B278A2E8-47F9-5E33-A650-68E0CCE2D498}"/>
          </ac:spMkLst>
        </pc:spChg>
        <pc:spChg chg="add mod">
          <ac:chgData name="김소희" userId="292a1162-0793-4577-a94d-2dae0dfa5995" providerId="ADAL" clId="{88A216AB-9774-46F0-8015-24275D4C260A}" dt="2022-12-05T06:07:22.431" v="3040"/>
          <ac:spMkLst>
            <pc:docMk/>
            <pc:sldMk cId="2406666196" sldId="314"/>
            <ac:spMk id="6" creationId="{32937CC7-79D5-A667-525A-4F41ACBB97F1}"/>
          </ac:spMkLst>
        </pc:spChg>
        <pc:spChg chg="add mod">
          <ac:chgData name="김소희" userId="292a1162-0793-4577-a94d-2dae0dfa5995" providerId="ADAL" clId="{88A216AB-9774-46F0-8015-24275D4C260A}" dt="2022-12-05T06:07:51.722" v="3063" actId="20577"/>
          <ac:spMkLst>
            <pc:docMk/>
            <pc:sldMk cId="2406666196" sldId="314"/>
            <ac:spMk id="7" creationId="{C42F5618-60FA-E408-3F99-2232B20CD957}"/>
          </ac:spMkLst>
        </pc:spChg>
        <pc:spChg chg="add del">
          <ac:chgData name="김소희" userId="292a1162-0793-4577-a94d-2dae0dfa5995" providerId="ADAL" clId="{88A216AB-9774-46F0-8015-24275D4C260A}" dt="2022-12-05T06:20:24.382" v="3227" actId="22"/>
          <ac:spMkLst>
            <pc:docMk/>
            <pc:sldMk cId="2406666196" sldId="314"/>
            <ac:spMk id="13" creationId="{53AE3AA9-BB4F-DA8A-D90F-531B0DF7FD97}"/>
          </ac:spMkLst>
        </pc:spChg>
        <pc:spChg chg="add mod">
          <ac:chgData name="김소희" userId="292a1162-0793-4577-a94d-2dae0dfa5995" providerId="ADAL" clId="{88A216AB-9774-46F0-8015-24275D4C260A}" dt="2022-12-05T06:25:02.437" v="3323" actId="1076"/>
          <ac:spMkLst>
            <pc:docMk/>
            <pc:sldMk cId="2406666196" sldId="314"/>
            <ac:spMk id="16" creationId="{DCB86AD3-BC86-5BC4-3676-44A87D1E7F9B}"/>
          </ac:spMkLst>
        </pc:spChg>
        <pc:spChg chg="add mod">
          <ac:chgData name="김소희" userId="292a1162-0793-4577-a94d-2dae0dfa5995" providerId="ADAL" clId="{88A216AB-9774-46F0-8015-24275D4C260A}" dt="2022-12-05T06:25:22.709" v="3327" actId="948"/>
          <ac:spMkLst>
            <pc:docMk/>
            <pc:sldMk cId="2406666196" sldId="314"/>
            <ac:spMk id="17" creationId="{1DF96BB9-462D-D545-B74F-97AC6115B697}"/>
          </ac:spMkLst>
        </pc:spChg>
        <pc:grpChg chg="add mod">
          <ac:chgData name="김소희" userId="292a1162-0793-4577-a94d-2dae0dfa5995" providerId="ADAL" clId="{88A216AB-9774-46F0-8015-24275D4C260A}" dt="2022-12-05T06:24:58.739" v="3321" actId="1076"/>
          <ac:grpSpMkLst>
            <pc:docMk/>
            <pc:sldMk cId="2406666196" sldId="314"/>
            <ac:grpSpMk id="19" creationId="{BCDB9661-D354-6219-427F-367003C968B3}"/>
          </ac:grpSpMkLst>
        </pc:grpChg>
        <pc:picChg chg="add mod modCrop">
          <ac:chgData name="김소희" userId="292a1162-0793-4577-a94d-2dae0dfa5995" providerId="ADAL" clId="{88A216AB-9774-46F0-8015-24275D4C260A}" dt="2022-12-05T06:24:56.357" v="3320" actId="164"/>
          <ac:picMkLst>
            <pc:docMk/>
            <pc:sldMk cId="2406666196" sldId="314"/>
            <ac:picMk id="9" creationId="{AE6A93F1-C174-80CE-DAA6-4CFC557B3172}"/>
          </ac:picMkLst>
        </pc:picChg>
        <pc:picChg chg="add mod">
          <ac:chgData name="김소희" userId="292a1162-0793-4577-a94d-2dae0dfa5995" providerId="ADAL" clId="{88A216AB-9774-46F0-8015-24275D4C260A}" dt="2022-12-05T06:25:09.942" v="3324" actId="1076"/>
          <ac:picMkLst>
            <pc:docMk/>
            <pc:sldMk cId="2406666196" sldId="314"/>
            <ac:picMk id="11" creationId="{960A5C27-9FA6-8BC0-6597-6008813A6C84}"/>
          </ac:picMkLst>
        </pc:picChg>
        <pc:picChg chg="add mod modCrop">
          <ac:chgData name="김소희" userId="292a1162-0793-4577-a94d-2dae0dfa5995" providerId="ADAL" clId="{88A216AB-9774-46F0-8015-24275D4C260A}" dt="2022-12-05T06:24:56.357" v="3320" actId="164"/>
          <ac:picMkLst>
            <pc:docMk/>
            <pc:sldMk cId="2406666196" sldId="314"/>
            <ac:picMk id="18" creationId="{9A756BE3-140C-20C7-DB32-E4E15E881684}"/>
          </ac:picMkLst>
        </pc:picChg>
      </pc:sldChg>
      <pc:sldChg chg="addSp delSp modSp add mod modAnim modNotesTx">
        <pc:chgData name="김소희" userId="292a1162-0793-4577-a94d-2dae0dfa5995" providerId="ADAL" clId="{88A216AB-9774-46F0-8015-24275D4C260A}" dt="2022-12-05T08:37:23.607" v="4643" actId="20577"/>
        <pc:sldMkLst>
          <pc:docMk/>
          <pc:sldMk cId="3357873018" sldId="315"/>
        </pc:sldMkLst>
        <pc:spChg chg="mod">
          <ac:chgData name="김소희" userId="292a1162-0793-4577-a94d-2dae0dfa5995" providerId="ADAL" clId="{88A216AB-9774-46F0-8015-24275D4C260A}" dt="2022-12-04T12:23:16.257" v="1629" actId="27636"/>
          <ac:spMkLst>
            <pc:docMk/>
            <pc:sldMk cId="3357873018" sldId="315"/>
            <ac:spMk id="2" creationId="{5C386871-B092-6B43-A8DA-B84A6CCCC7F5}"/>
          </ac:spMkLst>
        </pc:spChg>
        <pc:spChg chg="add mod">
          <ac:chgData name="김소희" userId="292a1162-0793-4577-a94d-2dae0dfa5995" providerId="ADAL" clId="{88A216AB-9774-46F0-8015-24275D4C260A}" dt="2022-12-05T05:51:08.420" v="2760" actId="1076"/>
          <ac:spMkLst>
            <pc:docMk/>
            <pc:sldMk cId="3357873018" sldId="315"/>
            <ac:spMk id="3" creationId="{CC384BDB-A716-3CA7-F625-D065DB399342}"/>
          </ac:spMkLst>
        </pc:spChg>
        <pc:spChg chg="del mod">
          <ac:chgData name="김소희" userId="292a1162-0793-4577-a94d-2dae0dfa5995" providerId="ADAL" clId="{88A216AB-9774-46F0-8015-24275D4C260A}" dt="2022-12-04T12:23:46.668" v="1631" actId="478"/>
          <ac:spMkLst>
            <pc:docMk/>
            <pc:sldMk cId="3357873018" sldId="315"/>
            <ac:spMk id="4" creationId="{6B33B4AB-CF4F-C5C5-9425-AA528F8ABD27}"/>
          </ac:spMkLst>
        </pc:spChg>
        <pc:spChg chg="add mod">
          <ac:chgData name="김소희" userId="292a1162-0793-4577-a94d-2dae0dfa5995" providerId="ADAL" clId="{88A216AB-9774-46F0-8015-24275D4C260A}" dt="2022-12-05T05:51:00.621" v="2759" actId="1076"/>
          <ac:spMkLst>
            <pc:docMk/>
            <pc:sldMk cId="3357873018" sldId="315"/>
            <ac:spMk id="8" creationId="{96E87B05-7C2F-BD94-EBE5-F87E9E7C3602}"/>
          </ac:spMkLst>
        </pc:spChg>
        <pc:spChg chg="del">
          <ac:chgData name="김소희" userId="292a1162-0793-4577-a94d-2dae0dfa5995" providerId="ADAL" clId="{88A216AB-9774-46F0-8015-24275D4C260A}" dt="2022-12-04T12:21:18.407" v="1564" actId="478"/>
          <ac:spMkLst>
            <pc:docMk/>
            <pc:sldMk cId="3357873018" sldId="315"/>
            <ac:spMk id="8" creationId="{C7C4D1E4-7C0B-D8FC-8547-A0012BC1C60D}"/>
          </ac:spMkLst>
        </pc:spChg>
        <pc:spChg chg="add mod">
          <ac:chgData name="김소희" userId="292a1162-0793-4577-a94d-2dae0dfa5995" providerId="ADAL" clId="{88A216AB-9774-46F0-8015-24275D4C260A}" dt="2022-12-05T07:40:32.193" v="3500" actId="207"/>
          <ac:spMkLst>
            <pc:docMk/>
            <pc:sldMk cId="3357873018" sldId="315"/>
            <ac:spMk id="9" creationId="{0943B70A-84E1-93B2-B0CC-E8E131E93D21}"/>
          </ac:spMkLst>
        </pc:spChg>
        <pc:spChg chg="del">
          <ac:chgData name="김소희" userId="292a1162-0793-4577-a94d-2dae0dfa5995" providerId="ADAL" clId="{88A216AB-9774-46F0-8015-24275D4C260A}" dt="2022-12-04T12:21:18.407" v="1564" actId="478"/>
          <ac:spMkLst>
            <pc:docMk/>
            <pc:sldMk cId="3357873018" sldId="315"/>
            <ac:spMk id="9" creationId="{BE5AA7A9-15AD-4817-C08A-6A7628EA438E}"/>
          </ac:spMkLst>
        </pc:spChg>
        <pc:spChg chg="add mod">
          <ac:chgData name="김소희" userId="292a1162-0793-4577-a94d-2dae0dfa5995" providerId="ADAL" clId="{88A216AB-9774-46F0-8015-24275D4C260A}" dt="2022-12-05T06:04:31.144" v="2984" actId="1076"/>
          <ac:spMkLst>
            <pc:docMk/>
            <pc:sldMk cId="3357873018" sldId="315"/>
            <ac:spMk id="10" creationId="{97BA72D3-FD6B-4E63-4BF4-4993F9CD10B0}"/>
          </ac:spMkLst>
        </pc:spChg>
        <pc:spChg chg="del">
          <ac:chgData name="김소희" userId="292a1162-0793-4577-a94d-2dae0dfa5995" providerId="ADAL" clId="{88A216AB-9774-46F0-8015-24275D4C260A}" dt="2022-12-04T12:21:18.407" v="1564" actId="478"/>
          <ac:spMkLst>
            <pc:docMk/>
            <pc:sldMk cId="3357873018" sldId="315"/>
            <ac:spMk id="10" creationId="{F050DA20-689D-FE66-7659-596EDAD9DAA6}"/>
          </ac:spMkLst>
        </pc:spChg>
        <pc:spChg chg="add mod">
          <ac:chgData name="김소희" userId="292a1162-0793-4577-a94d-2dae0dfa5995" providerId="ADAL" clId="{88A216AB-9774-46F0-8015-24275D4C260A}" dt="2022-12-05T06:04:34.624" v="2985" actId="1076"/>
          <ac:spMkLst>
            <pc:docMk/>
            <pc:sldMk cId="3357873018" sldId="315"/>
            <ac:spMk id="11" creationId="{0D953D41-7227-2A9D-B055-E8AE83D03BC3}"/>
          </ac:spMkLst>
        </pc:spChg>
        <pc:spChg chg="del">
          <ac:chgData name="김소희" userId="292a1162-0793-4577-a94d-2dae0dfa5995" providerId="ADAL" clId="{88A216AB-9774-46F0-8015-24275D4C260A}" dt="2022-12-04T12:21:18.407" v="1564" actId="478"/>
          <ac:spMkLst>
            <pc:docMk/>
            <pc:sldMk cId="3357873018" sldId="315"/>
            <ac:spMk id="11" creationId="{C4A6C804-88EF-EA5A-A18F-A6EFE20C4CD8}"/>
          </ac:spMkLst>
        </pc:spChg>
        <pc:spChg chg="del">
          <ac:chgData name="김소희" userId="292a1162-0793-4577-a94d-2dae0dfa5995" providerId="ADAL" clId="{88A216AB-9774-46F0-8015-24275D4C260A}" dt="2022-12-04T12:21:18.407" v="1564" actId="478"/>
          <ac:spMkLst>
            <pc:docMk/>
            <pc:sldMk cId="3357873018" sldId="315"/>
            <ac:spMk id="12" creationId="{43F9B733-B3DE-BAAF-01C3-F21D098A8A9C}"/>
          </ac:spMkLst>
        </pc:spChg>
        <pc:spChg chg="del">
          <ac:chgData name="김소희" userId="292a1162-0793-4577-a94d-2dae0dfa5995" providerId="ADAL" clId="{88A216AB-9774-46F0-8015-24275D4C260A}" dt="2022-12-04T12:21:18.407" v="1564" actId="478"/>
          <ac:spMkLst>
            <pc:docMk/>
            <pc:sldMk cId="3357873018" sldId="315"/>
            <ac:spMk id="13" creationId="{1B08C375-3183-E250-B357-0688226C90AF}"/>
          </ac:spMkLst>
        </pc:spChg>
        <pc:spChg chg="del">
          <ac:chgData name="김소희" userId="292a1162-0793-4577-a94d-2dae0dfa5995" providerId="ADAL" clId="{88A216AB-9774-46F0-8015-24275D4C260A}" dt="2022-12-04T12:21:21.723" v="1567" actId="478"/>
          <ac:spMkLst>
            <pc:docMk/>
            <pc:sldMk cId="3357873018" sldId="315"/>
            <ac:spMk id="14" creationId="{5EDD9175-B9CB-D03D-0E1D-F44292DA9931}"/>
          </ac:spMkLst>
        </pc:spChg>
        <pc:spChg chg="add mod">
          <ac:chgData name="김소희" userId="292a1162-0793-4577-a94d-2dae0dfa5995" providerId="ADAL" clId="{88A216AB-9774-46F0-8015-24275D4C260A}" dt="2022-12-05T06:06:35.479" v="3030" actId="1076"/>
          <ac:spMkLst>
            <pc:docMk/>
            <pc:sldMk cId="3357873018" sldId="315"/>
            <ac:spMk id="14" creationId="{9F53AD92-6964-E8EC-5D0E-AE7A21943160}"/>
          </ac:spMkLst>
        </pc:spChg>
        <pc:spChg chg="del">
          <ac:chgData name="김소희" userId="292a1162-0793-4577-a94d-2dae0dfa5995" providerId="ADAL" clId="{88A216AB-9774-46F0-8015-24275D4C260A}" dt="2022-12-04T12:21:18.407" v="1564" actId="478"/>
          <ac:spMkLst>
            <pc:docMk/>
            <pc:sldMk cId="3357873018" sldId="315"/>
            <ac:spMk id="17" creationId="{A8EC2E24-6445-4B3B-C755-634B0AB2F09E}"/>
          </ac:spMkLst>
        </pc:spChg>
        <pc:spChg chg="add mod">
          <ac:chgData name="김소희" userId="292a1162-0793-4577-a94d-2dae0dfa5995" providerId="ADAL" clId="{88A216AB-9774-46F0-8015-24275D4C260A}" dt="2022-12-05T07:57:16.303" v="3777" actId="115"/>
          <ac:spMkLst>
            <pc:docMk/>
            <pc:sldMk cId="3357873018" sldId="315"/>
            <ac:spMk id="17" creationId="{E807068B-D967-3A3F-D5D3-628934FCAD07}"/>
          </ac:spMkLst>
        </pc:spChg>
        <pc:spChg chg="del">
          <ac:chgData name="김소희" userId="292a1162-0793-4577-a94d-2dae0dfa5995" providerId="ADAL" clId="{88A216AB-9774-46F0-8015-24275D4C260A}" dt="2022-12-04T12:21:18.407" v="1564" actId="478"/>
          <ac:spMkLst>
            <pc:docMk/>
            <pc:sldMk cId="3357873018" sldId="315"/>
            <ac:spMk id="18" creationId="{8A343D19-7599-0F3F-E1DD-91973C9385F7}"/>
          </ac:spMkLst>
        </pc:spChg>
        <pc:spChg chg="del">
          <ac:chgData name="김소희" userId="292a1162-0793-4577-a94d-2dae0dfa5995" providerId="ADAL" clId="{88A216AB-9774-46F0-8015-24275D4C260A}" dt="2022-12-04T12:21:18.407" v="1564" actId="478"/>
          <ac:spMkLst>
            <pc:docMk/>
            <pc:sldMk cId="3357873018" sldId="315"/>
            <ac:spMk id="19" creationId="{343871E1-2C64-17E5-FEEC-D76C1E445D1B}"/>
          </ac:spMkLst>
        </pc:spChg>
        <pc:spChg chg="del">
          <ac:chgData name="김소희" userId="292a1162-0793-4577-a94d-2dae0dfa5995" providerId="ADAL" clId="{88A216AB-9774-46F0-8015-24275D4C260A}" dt="2022-12-04T12:21:18.407" v="1564" actId="478"/>
          <ac:spMkLst>
            <pc:docMk/>
            <pc:sldMk cId="3357873018" sldId="315"/>
            <ac:spMk id="20" creationId="{4950CCC1-8143-E6B9-5155-9988E451B166}"/>
          </ac:spMkLst>
        </pc:spChg>
        <pc:spChg chg="del">
          <ac:chgData name="김소희" userId="292a1162-0793-4577-a94d-2dae0dfa5995" providerId="ADAL" clId="{88A216AB-9774-46F0-8015-24275D4C260A}" dt="2022-12-04T12:21:18.407" v="1564" actId="478"/>
          <ac:spMkLst>
            <pc:docMk/>
            <pc:sldMk cId="3357873018" sldId="315"/>
            <ac:spMk id="21" creationId="{5A730FC7-2DB3-0675-4663-E016C24C1176}"/>
          </ac:spMkLst>
        </pc:spChg>
        <pc:spChg chg="del">
          <ac:chgData name="김소희" userId="292a1162-0793-4577-a94d-2dae0dfa5995" providerId="ADAL" clId="{88A216AB-9774-46F0-8015-24275D4C260A}" dt="2022-12-04T12:21:18.407" v="1564" actId="478"/>
          <ac:spMkLst>
            <pc:docMk/>
            <pc:sldMk cId="3357873018" sldId="315"/>
            <ac:spMk id="22" creationId="{0A0A436F-81C6-4833-1F22-34A599C0E0B6}"/>
          </ac:spMkLst>
        </pc:spChg>
        <pc:spChg chg="add mod">
          <ac:chgData name="김소희" userId="292a1162-0793-4577-a94d-2dae0dfa5995" providerId="ADAL" clId="{88A216AB-9774-46F0-8015-24275D4C260A}" dt="2022-12-05T07:40:47.787" v="3514" actId="20577"/>
          <ac:spMkLst>
            <pc:docMk/>
            <pc:sldMk cId="3357873018" sldId="315"/>
            <ac:spMk id="23" creationId="{D8887814-C693-1640-8B02-054E70EA01AA}"/>
          </ac:spMkLst>
        </pc:spChg>
        <pc:spChg chg="del">
          <ac:chgData name="김소희" userId="292a1162-0793-4577-a94d-2dae0dfa5995" providerId="ADAL" clId="{88A216AB-9774-46F0-8015-24275D4C260A}" dt="2022-12-04T12:21:18.407" v="1564" actId="478"/>
          <ac:spMkLst>
            <pc:docMk/>
            <pc:sldMk cId="3357873018" sldId="315"/>
            <ac:spMk id="24" creationId="{3FDF35CA-0624-8E23-1C08-AC03C7EA788A}"/>
          </ac:spMkLst>
        </pc:spChg>
        <pc:spChg chg="add mod">
          <ac:chgData name="김소희" userId="292a1162-0793-4577-a94d-2dae0dfa5995" providerId="ADAL" clId="{88A216AB-9774-46F0-8015-24275D4C260A}" dt="2022-12-05T05:51:08.420" v="2760" actId="1076"/>
          <ac:spMkLst>
            <pc:docMk/>
            <pc:sldMk cId="3357873018" sldId="315"/>
            <ac:spMk id="27" creationId="{826B0670-D5D9-2798-DFCF-FB26A28B2123}"/>
          </ac:spMkLst>
        </pc:spChg>
        <pc:spChg chg="add mod">
          <ac:chgData name="김소희" userId="292a1162-0793-4577-a94d-2dae0dfa5995" providerId="ADAL" clId="{88A216AB-9774-46F0-8015-24275D4C260A}" dt="2022-12-05T07:06:49.969" v="3463" actId="113"/>
          <ac:spMkLst>
            <pc:docMk/>
            <pc:sldMk cId="3357873018" sldId="315"/>
            <ac:spMk id="30" creationId="{4345CCF4-5F71-7150-CB39-FE5DA10947AC}"/>
          </ac:spMkLst>
        </pc:spChg>
        <pc:spChg chg="add mod">
          <ac:chgData name="김소희" userId="292a1162-0793-4577-a94d-2dae0dfa5995" providerId="ADAL" clId="{88A216AB-9774-46F0-8015-24275D4C260A}" dt="2022-12-05T07:06:53.336" v="3464" actId="14100"/>
          <ac:spMkLst>
            <pc:docMk/>
            <pc:sldMk cId="3357873018" sldId="315"/>
            <ac:spMk id="31" creationId="{0A1A24C6-4749-9CBA-A39F-DB41E2FB406E}"/>
          </ac:spMkLst>
        </pc:spChg>
        <pc:spChg chg="add mod">
          <ac:chgData name="김소희" userId="292a1162-0793-4577-a94d-2dae0dfa5995" providerId="ADAL" clId="{88A216AB-9774-46F0-8015-24275D4C260A}" dt="2022-12-05T05:42:56.005" v="2487" actId="20577"/>
          <ac:spMkLst>
            <pc:docMk/>
            <pc:sldMk cId="3357873018" sldId="315"/>
            <ac:spMk id="34" creationId="{95637F23-DC11-9DF2-2BA9-0D247AD92313}"/>
          </ac:spMkLst>
        </pc:spChg>
        <pc:spChg chg="add del">
          <ac:chgData name="김소희" userId="292a1162-0793-4577-a94d-2dae0dfa5995" providerId="ADAL" clId="{88A216AB-9774-46F0-8015-24275D4C260A}" dt="2022-12-04T13:36:30.730" v="1940" actId="22"/>
          <ac:spMkLst>
            <pc:docMk/>
            <pc:sldMk cId="3357873018" sldId="315"/>
            <ac:spMk id="36" creationId="{387F316F-9FF6-D9EA-D1FB-0F594D02433B}"/>
          </ac:spMkLst>
        </pc:spChg>
        <pc:spChg chg="add mod">
          <ac:chgData name="김소희" userId="292a1162-0793-4577-a94d-2dae0dfa5995" providerId="ADAL" clId="{88A216AB-9774-46F0-8015-24275D4C260A}" dt="2022-12-05T05:20:33.375" v="2244" actId="207"/>
          <ac:spMkLst>
            <pc:docMk/>
            <pc:sldMk cId="3357873018" sldId="315"/>
            <ac:spMk id="38" creationId="{3642F709-3679-6DA0-31E5-A2FC33CA8496}"/>
          </ac:spMkLst>
        </pc:spChg>
        <pc:picChg chg="del">
          <ac:chgData name="김소희" userId="292a1162-0793-4577-a94d-2dae0dfa5995" providerId="ADAL" clId="{88A216AB-9774-46F0-8015-24275D4C260A}" dt="2022-12-04T12:21:20.079" v="1565" actId="478"/>
          <ac:picMkLst>
            <pc:docMk/>
            <pc:sldMk cId="3357873018" sldId="315"/>
            <ac:picMk id="3" creationId="{210D759A-BD08-A9C8-7F06-2D4708B8F871}"/>
          </ac:picMkLst>
        </pc:picChg>
        <pc:picChg chg="add mod ord">
          <ac:chgData name="김소희" userId="292a1162-0793-4577-a94d-2dae0dfa5995" providerId="ADAL" clId="{88A216AB-9774-46F0-8015-24275D4C260A}" dt="2022-12-05T05:50:56.376" v="2758" actId="1076"/>
          <ac:picMkLst>
            <pc:docMk/>
            <pc:sldMk cId="3357873018" sldId="315"/>
            <ac:picMk id="5" creationId="{90DDA934-C834-841F-A9E0-F46F438A7E06}"/>
          </ac:picMkLst>
        </pc:picChg>
        <pc:picChg chg="del">
          <ac:chgData name="김소희" userId="292a1162-0793-4577-a94d-2dae0dfa5995" providerId="ADAL" clId="{88A216AB-9774-46F0-8015-24275D4C260A}" dt="2022-12-04T12:21:20.564" v="1566" actId="478"/>
          <ac:picMkLst>
            <pc:docMk/>
            <pc:sldMk cId="3357873018" sldId="315"/>
            <ac:picMk id="6" creationId="{EBBF6030-261C-D272-8F8E-853FBEDD6EF3}"/>
          </ac:picMkLst>
        </pc:picChg>
        <pc:picChg chg="add mod">
          <ac:chgData name="김소희" userId="292a1162-0793-4577-a94d-2dae0dfa5995" providerId="ADAL" clId="{88A216AB-9774-46F0-8015-24275D4C260A}" dt="2022-12-05T05:51:00.621" v="2759" actId="1076"/>
          <ac:picMkLst>
            <pc:docMk/>
            <pc:sldMk cId="3357873018" sldId="315"/>
            <ac:picMk id="7" creationId="{96092A0D-5AF3-6E5F-F277-5C56BB8EC0EC}"/>
          </ac:picMkLst>
        </pc:picChg>
        <pc:picChg chg="add mod modCrop">
          <ac:chgData name="김소희" userId="292a1162-0793-4577-a94d-2dae0dfa5995" providerId="ADAL" clId="{88A216AB-9774-46F0-8015-24275D4C260A}" dt="2022-12-05T06:04:18.746" v="2982" actId="14100"/>
          <ac:picMkLst>
            <pc:docMk/>
            <pc:sldMk cId="3357873018" sldId="315"/>
            <ac:picMk id="12" creationId="{2CFC326F-12D4-D75B-38A9-88C9EA8DE9EC}"/>
          </ac:picMkLst>
        </pc:picChg>
        <pc:picChg chg="del">
          <ac:chgData name="김소희" userId="292a1162-0793-4577-a94d-2dae0dfa5995" providerId="ADAL" clId="{88A216AB-9774-46F0-8015-24275D4C260A}" dt="2022-12-04T12:21:18.407" v="1564" actId="478"/>
          <ac:picMkLst>
            <pc:docMk/>
            <pc:sldMk cId="3357873018" sldId="315"/>
            <ac:picMk id="16" creationId="{ED5473AC-C023-6342-24BB-FEAD0A779A0D}"/>
          </ac:picMkLst>
        </pc:picChg>
        <pc:picChg chg="add mod modCrop">
          <ac:chgData name="김소희" userId="292a1162-0793-4577-a94d-2dae0dfa5995" providerId="ADAL" clId="{88A216AB-9774-46F0-8015-24275D4C260A}" dt="2022-12-05T05:51:08.420" v="2760" actId="1076"/>
          <ac:picMkLst>
            <pc:docMk/>
            <pc:sldMk cId="3357873018" sldId="315"/>
            <ac:picMk id="26" creationId="{65983833-A475-12F5-0DD8-3BE21C3F4536}"/>
          </ac:picMkLst>
        </pc:picChg>
        <pc:picChg chg="add mod modCrop">
          <ac:chgData name="김소희" userId="292a1162-0793-4577-a94d-2dae0dfa5995" providerId="ADAL" clId="{88A216AB-9774-46F0-8015-24275D4C260A}" dt="2022-12-05T06:04:31.144" v="2984" actId="1076"/>
          <ac:picMkLst>
            <pc:docMk/>
            <pc:sldMk cId="3357873018" sldId="315"/>
            <ac:picMk id="29" creationId="{0DB39F35-00C6-5131-42F0-FB5EBAFB5A2E}"/>
          </ac:picMkLst>
        </pc:picChg>
        <pc:picChg chg="add del mod">
          <ac:chgData name="김소희" userId="292a1162-0793-4577-a94d-2dae0dfa5995" providerId="ADAL" clId="{88A216AB-9774-46F0-8015-24275D4C260A}" dt="2022-12-04T12:32:28.130" v="1880" actId="478"/>
          <ac:picMkLst>
            <pc:docMk/>
            <pc:sldMk cId="3357873018" sldId="315"/>
            <ac:picMk id="33" creationId="{9433E981-161D-30BB-21D1-B86EA54C1913}"/>
          </ac:picMkLst>
        </pc:picChg>
        <pc:cxnChg chg="del">
          <ac:chgData name="김소희" userId="292a1162-0793-4577-a94d-2dae0dfa5995" providerId="ADAL" clId="{88A216AB-9774-46F0-8015-24275D4C260A}" dt="2022-12-04T12:21:18.407" v="1564" actId="478"/>
          <ac:cxnSpMkLst>
            <pc:docMk/>
            <pc:sldMk cId="3357873018" sldId="315"/>
            <ac:cxnSpMk id="5" creationId="{A9988CAD-D47A-1834-B53E-9C3CB02CB0D4}"/>
          </ac:cxnSpMkLst>
        </pc:cxnChg>
        <pc:cxnChg chg="del">
          <ac:chgData name="김소희" userId="292a1162-0793-4577-a94d-2dae0dfa5995" providerId="ADAL" clId="{88A216AB-9774-46F0-8015-24275D4C260A}" dt="2022-12-04T12:21:18.407" v="1564" actId="478"/>
          <ac:cxnSpMkLst>
            <pc:docMk/>
            <pc:sldMk cId="3357873018" sldId="315"/>
            <ac:cxnSpMk id="7" creationId="{DD513425-2D03-2297-EBFE-FC93305554E4}"/>
          </ac:cxnSpMkLst>
        </pc:cxnChg>
      </pc:sldChg>
      <pc:sldChg chg="addSp delSp modSp add mod modAnim modNotesTx">
        <pc:chgData name="김소희" userId="292a1162-0793-4577-a94d-2dae0dfa5995" providerId="ADAL" clId="{88A216AB-9774-46F0-8015-24275D4C260A}" dt="2022-12-05T08:04:23.075" v="4058" actId="1076"/>
        <pc:sldMkLst>
          <pc:docMk/>
          <pc:sldMk cId="1683758790" sldId="316"/>
        </pc:sldMkLst>
        <pc:spChg chg="mod">
          <ac:chgData name="김소희" userId="292a1162-0793-4577-a94d-2dae0dfa5995" providerId="ADAL" clId="{88A216AB-9774-46F0-8015-24275D4C260A}" dt="2022-12-05T06:28:32.237" v="3405" actId="20577"/>
          <ac:spMkLst>
            <pc:docMk/>
            <pc:sldMk cId="1683758790" sldId="316"/>
            <ac:spMk id="2" creationId="{5C386871-B092-6B43-A8DA-B84A6CCCC7F5}"/>
          </ac:spMkLst>
        </pc:spChg>
        <pc:spChg chg="mod">
          <ac:chgData name="김소희" userId="292a1162-0793-4577-a94d-2dae0dfa5995" providerId="ADAL" clId="{88A216AB-9774-46F0-8015-24275D4C260A}" dt="2022-12-05T08:04:23.075" v="4058" actId="1076"/>
          <ac:spMkLst>
            <pc:docMk/>
            <pc:sldMk cId="1683758790" sldId="316"/>
            <ac:spMk id="3" creationId="{E0279E0C-6B85-9736-EEF0-7769E7CFFD86}"/>
          </ac:spMkLst>
        </pc:spChg>
        <pc:spChg chg="add del mod">
          <ac:chgData name="김소희" userId="292a1162-0793-4577-a94d-2dae0dfa5995" providerId="ADAL" clId="{88A216AB-9774-46F0-8015-24275D4C260A}" dt="2022-12-05T07:39:50.047" v="3490" actId="478"/>
          <ac:spMkLst>
            <pc:docMk/>
            <pc:sldMk cId="1683758790" sldId="316"/>
            <ac:spMk id="10" creationId="{57928789-44C2-56A1-7237-3CDA0C0D1972}"/>
          </ac:spMkLst>
        </pc:spChg>
        <pc:spChg chg="add mod">
          <ac:chgData name="김소희" userId="292a1162-0793-4577-a94d-2dae0dfa5995" providerId="ADAL" clId="{88A216AB-9774-46F0-8015-24275D4C260A}" dt="2022-12-05T07:43:02.943" v="3549" actId="555"/>
          <ac:spMkLst>
            <pc:docMk/>
            <pc:sldMk cId="1683758790" sldId="316"/>
            <ac:spMk id="11" creationId="{6C88E133-C085-2D9A-DD8F-721368AFDA2E}"/>
          </ac:spMkLst>
        </pc:spChg>
        <pc:spChg chg="add mod">
          <ac:chgData name="김소희" userId="292a1162-0793-4577-a94d-2dae0dfa5995" providerId="ADAL" clId="{88A216AB-9774-46F0-8015-24275D4C260A}" dt="2022-12-05T07:43:02.943" v="3549" actId="555"/>
          <ac:spMkLst>
            <pc:docMk/>
            <pc:sldMk cId="1683758790" sldId="316"/>
            <ac:spMk id="12" creationId="{8D7476CC-1CCE-1735-8D61-24F5131FF1A1}"/>
          </ac:spMkLst>
        </pc:spChg>
        <pc:spChg chg="add mod">
          <ac:chgData name="김소희" userId="292a1162-0793-4577-a94d-2dae0dfa5995" providerId="ADAL" clId="{88A216AB-9774-46F0-8015-24275D4C260A}" dt="2022-12-05T07:42:23.835" v="3541" actId="164"/>
          <ac:spMkLst>
            <pc:docMk/>
            <pc:sldMk cId="1683758790" sldId="316"/>
            <ac:spMk id="20" creationId="{E433BBCE-0A5E-7EB4-0BE7-8DAC82EA8D71}"/>
          </ac:spMkLst>
        </pc:spChg>
        <pc:spChg chg="add mod">
          <ac:chgData name="김소희" userId="292a1162-0793-4577-a94d-2dae0dfa5995" providerId="ADAL" clId="{88A216AB-9774-46F0-8015-24275D4C260A}" dt="2022-12-05T07:42:39.266" v="3545" actId="1076"/>
          <ac:spMkLst>
            <pc:docMk/>
            <pc:sldMk cId="1683758790" sldId="316"/>
            <ac:spMk id="21" creationId="{BE8EB78A-6263-2C76-C030-07F65EBE6C04}"/>
          </ac:spMkLst>
        </pc:spChg>
        <pc:spChg chg="add mod">
          <ac:chgData name="김소희" userId="292a1162-0793-4577-a94d-2dae0dfa5995" providerId="ADAL" clId="{88A216AB-9774-46F0-8015-24275D4C260A}" dt="2022-12-05T07:44:00.987" v="3557" actId="1076"/>
          <ac:spMkLst>
            <pc:docMk/>
            <pc:sldMk cId="1683758790" sldId="316"/>
            <ac:spMk id="22" creationId="{F46A79B1-9EB5-1E7E-2CD3-474E05A87188}"/>
          </ac:spMkLst>
        </pc:spChg>
        <pc:spChg chg="add mod">
          <ac:chgData name="김소희" userId="292a1162-0793-4577-a94d-2dae0dfa5995" providerId="ADAL" clId="{88A216AB-9774-46F0-8015-24275D4C260A}" dt="2022-12-05T08:04:14.218" v="4057" actId="1076"/>
          <ac:spMkLst>
            <pc:docMk/>
            <pc:sldMk cId="1683758790" sldId="316"/>
            <ac:spMk id="24" creationId="{EB30E37C-84B8-1B44-EA4A-053C351FE504}"/>
          </ac:spMkLst>
        </pc:spChg>
        <pc:grpChg chg="add mod">
          <ac:chgData name="김소희" userId="292a1162-0793-4577-a94d-2dae0dfa5995" providerId="ADAL" clId="{88A216AB-9774-46F0-8015-24275D4C260A}" dt="2022-12-05T07:42:25.961" v="3542" actId="1076"/>
          <ac:grpSpMkLst>
            <pc:docMk/>
            <pc:sldMk cId="1683758790" sldId="316"/>
            <ac:grpSpMk id="23" creationId="{427041F9-B878-70AA-6FB8-BD6A91FAE8D8}"/>
          </ac:grpSpMkLst>
        </pc:grpChg>
        <pc:picChg chg="add mod">
          <ac:chgData name="김소희" userId="292a1162-0793-4577-a94d-2dae0dfa5995" providerId="ADAL" clId="{88A216AB-9774-46F0-8015-24275D4C260A}" dt="2022-12-05T07:42:35.397" v="3544" actId="34136"/>
          <ac:picMkLst>
            <pc:docMk/>
            <pc:sldMk cId="1683758790" sldId="316"/>
            <ac:picMk id="5" creationId="{07682D4F-28D8-DD59-AD58-77042DD80894}"/>
          </ac:picMkLst>
        </pc:picChg>
        <pc:picChg chg="add mod">
          <ac:chgData name="김소희" userId="292a1162-0793-4577-a94d-2dae0dfa5995" providerId="ADAL" clId="{88A216AB-9774-46F0-8015-24275D4C260A}" dt="2022-12-05T07:42:23.835" v="3541" actId="164"/>
          <ac:picMkLst>
            <pc:docMk/>
            <pc:sldMk cId="1683758790" sldId="316"/>
            <ac:picMk id="7" creationId="{397BECFD-FD7E-F9D1-43E6-38DE556CEFDF}"/>
          </ac:picMkLst>
        </pc:picChg>
        <pc:picChg chg="add del mod">
          <ac:chgData name="김소희" userId="292a1162-0793-4577-a94d-2dae0dfa5995" providerId="ADAL" clId="{88A216AB-9774-46F0-8015-24275D4C260A}" dt="2022-12-05T07:39:49.236" v="3489" actId="478"/>
          <ac:picMkLst>
            <pc:docMk/>
            <pc:sldMk cId="1683758790" sldId="316"/>
            <ac:picMk id="9" creationId="{4B93AACA-9DFF-0C9D-892F-94D56ACD6052}"/>
          </ac:picMkLst>
        </pc:picChg>
        <pc:cxnChg chg="add mod">
          <ac:chgData name="김소희" userId="292a1162-0793-4577-a94d-2dae0dfa5995" providerId="ADAL" clId="{88A216AB-9774-46F0-8015-24275D4C260A}" dt="2022-12-05T07:04:11.913" v="3420" actId="208"/>
          <ac:cxnSpMkLst>
            <pc:docMk/>
            <pc:sldMk cId="1683758790" sldId="316"/>
            <ac:cxnSpMk id="14" creationId="{CDEF8A90-D719-6FA6-A4A0-25F4C31AE462}"/>
          </ac:cxnSpMkLst>
        </pc:cxnChg>
        <pc:cxnChg chg="add mod">
          <ac:chgData name="김소희" userId="292a1162-0793-4577-a94d-2dae0dfa5995" providerId="ADAL" clId="{88A216AB-9774-46F0-8015-24275D4C260A}" dt="2022-12-05T07:42:23.835" v="3541" actId="164"/>
          <ac:cxnSpMkLst>
            <pc:docMk/>
            <pc:sldMk cId="1683758790" sldId="316"/>
            <ac:cxnSpMk id="18" creationId="{B852173A-A431-03BC-825B-EC6F1258CB28}"/>
          </ac:cxnSpMkLst>
        </pc:cxnChg>
      </pc:sldChg>
      <pc:sldChg chg="add del">
        <pc:chgData name="김소희" userId="292a1162-0793-4577-a94d-2dae0dfa5995" providerId="ADAL" clId="{88A216AB-9774-46F0-8015-24275D4C260A}" dt="2022-12-04T12:23:25.025" v="1630" actId="47"/>
        <pc:sldMkLst>
          <pc:docMk/>
          <pc:sldMk cId="4279508965" sldId="316"/>
        </pc:sldMkLst>
      </pc:sldChg>
      <pc:sldChg chg="addSp modSp add mod modNotesTx">
        <pc:chgData name="김소희" userId="292a1162-0793-4577-a94d-2dae0dfa5995" providerId="ADAL" clId="{88A216AB-9774-46F0-8015-24275D4C260A}" dt="2022-12-05T08:38:50.284" v="4651" actId="207"/>
        <pc:sldMkLst>
          <pc:docMk/>
          <pc:sldMk cId="3085559503" sldId="317"/>
        </pc:sldMkLst>
        <pc:spChg chg="mod">
          <ac:chgData name="김소희" userId="292a1162-0793-4577-a94d-2dae0dfa5995" providerId="ADAL" clId="{88A216AB-9774-46F0-8015-24275D4C260A}" dt="2022-12-05T06:28:35.877" v="3406" actId="20577"/>
          <ac:spMkLst>
            <pc:docMk/>
            <pc:sldMk cId="3085559503" sldId="317"/>
            <ac:spMk id="2" creationId="{5C386871-B092-6B43-A8DA-B84A6CCCC7F5}"/>
          </ac:spMkLst>
        </pc:spChg>
        <pc:spChg chg="mod">
          <ac:chgData name="김소희" userId="292a1162-0793-4577-a94d-2dae0dfa5995" providerId="ADAL" clId="{88A216AB-9774-46F0-8015-24275D4C260A}" dt="2022-12-05T08:38:50.284" v="4651" actId="207"/>
          <ac:spMkLst>
            <pc:docMk/>
            <pc:sldMk cId="3085559503" sldId="317"/>
            <ac:spMk id="3" creationId="{E0279E0C-6B85-9736-EEF0-7769E7CFFD86}"/>
          </ac:spMkLst>
        </pc:spChg>
        <pc:picChg chg="add mod">
          <ac:chgData name="김소희" userId="292a1162-0793-4577-a94d-2dae0dfa5995" providerId="ADAL" clId="{88A216AB-9774-46F0-8015-24275D4C260A}" dt="2022-12-05T08:11:34.443" v="4225" actId="1076"/>
          <ac:picMkLst>
            <pc:docMk/>
            <pc:sldMk cId="3085559503" sldId="317"/>
            <ac:picMk id="4" creationId="{0B1CF034-83FC-251B-2466-C9D57B2440F4}"/>
          </ac:picMkLst>
        </pc:picChg>
      </pc:sldChg>
      <pc:sldMasterChg chg="modSldLayout">
        <pc:chgData name="김소희" userId="292a1162-0793-4577-a94d-2dae0dfa5995" providerId="ADAL" clId="{88A216AB-9774-46F0-8015-24275D4C260A}" dt="2022-12-05T08:03:03.332" v="4041" actId="20577"/>
        <pc:sldMasterMkLst>
          <pc:docMk/>
          <pc:sldMasterMk cId="3910064173" sldId="2147483648"/>
        </pc:sldMasterMkLst>
        <pc:sldLayoutChg chg="modSp mod">
          <pc:chgData name="김소희" userId="292a1162-0793-4577-a94d-2dae0dfa5995" providerId="ADAL" clId="{88A216AB-9774-46F0-8015-24275D4C260A}" dt="2022-12-05T08:03:03.332" v="4041" actId="20577"/>
          <pc:sldLayoutMkLst>
            <pc:docMk/>
            <pc:sldMasterMk cId="3910064173" sldId="2147483648"/>
            <pc:sldLayoutMk cId="2993821319" sldId="2147483650"/>
          </pc:sldLayoutMkLst>
          <pc:spChg chg="mod">
            <ac:chgData name="김소희" userId="292a1162-0793-4577-a94d-2dae0dfa5995" providerId="ADAL" clId="{88A216AB-9774-46F0-8015-24275D4C260A}" dt="2022-12-05T08:03:03.332" v="4041" actId="20577"/>
            <ac:spMkLst>
              <pc:docMk/>
              <pc:sldMasterMk cId="3910064173" sldId="2147483648"/>
              <pc:sldLayoutMk cId="2993821319" sldId="2147483650"/>
              <ac:spMk id="7" creationId="{C005384D-ECA5-527F-035D-4F18DB7E2A7F}"/>
            </ac:spMkLst>
          </pc:spChg>
        </pc:sldLayoutChg>
      </pc:sldMasterChg>
    </pc:docChg>
  </pc:docChgLst>
  <pc:docChgLst>
    <pc:chgData name="김소희" userId="292a1162-0793-4577-a94d-2dae0dfa5995" providerId="ADAL" clId="{AEC3F07D-585E-4C11-B64C-50F12F9F4E49}"/>
    <pc:docChg chg="undo custSel modSld">
      <pc:chgData name="김소희" userId="292a1162-0793-4577-a94d-2dae0dfa5995" providerId="ADAL" clId="{AEC3F07D-585E-4C11-B64C-50F12F9F4E49}" dt="2022-06-28T14:13:27.679" v="854" actId="20577"/>
      <pc:docMkLst>
        <pc:docMk/>
      </pc:docMkLst>
      <pc:sldChg chg="modNotesTx">
        <pc:chgData name="김소희" userId="292a1162-0793-4577-a94d-2dae0dfa5995" providerId="ADAL" clId="{AEC3F07D-585E-4C11-B64C-50F12F9F4E49}" dt="2022-06-28T14:13:25.885" v="853" actId="20577"/>
        <pc:sldMkLst>
          <pc:docMk/>
          <pc:sldMk cId="3873793756" sldId="260"/>
        </pc:sldMkLst>
      </pc:sldChg>
      <pc:sldChg chg="modSp mod modNotesTx">
        <pc:chgData name="김소희" userId="292a1162-0793-4577-a94d-2dae0dfa5995" providerId="ADAL" clId="{AEC3F07D-585E-4C11-B64C-50F12F9F4E49}" dt="2022-06-28T14:13:27.679" v="854" actId="20577"/>
        <pc:sldMkLst>
          <pc:docMk/>
          <pc:sldMk cId="296142982" sldId="261"/>
        </pc:sldMkLst>
        <pc:spChg chg="mod">
          <ac:chgData name="김소희" userId="292a1162-0793-4577-a94d-2dae0dfa5995" providerId="ADAL" clId="{AEC3F07D-585E-4C11-B64C-50F12F9F4E49}" dt="2022-06-28T13:42:36.843" v="2" actId="113"/>
          <ac:spMkLst>
            <pc:docMk/>
            <pc:sldMk cId="296142982" sldId="261"/>
            <ac:spMk id="32" creationId="{29A87124-AABD-A9A4-BE49-19EC785F17CA}"/>
          </ac:spMkLst>
        </pc:spChg>
      </pc:sldChg>
      <pc:sldChg chg="addSp modSp mod modNotesTx">
        <pc:chgData name="김소희" userId="292a1162-0793-4577-a94d-2dae0dfa5995" providerId="ADAL" clId="{AEC3F07D-585E-4C11-B64C-50F12F9F4E49}" dt="2022-06-28T14:13:17.592" v="852" actId="20577"/>
        <pc:sldMkLst>
          <pc:docMk/>
          <pc:sldMk cId="266497659" sldId="262"/>
        </pc:sldMkLst>
        <pc:spChg chg="add mod">
          <ac:chgData name="김소희" userId="292a1162-0793-4577-a94d-2dae0dfa5995" providerId="ADAL" clId="{AEC3F07D-585E-4C11-B64C-50F12F9F4E49}" dt="2022-06-28T13:44:07.960" v="26" actId="1076"/>
          <ac:spMkLst>
            <pc:docMk/>
            <pc:sldMk cId="266497659" sldId="262"/>
            <ac:spMk id="3" creationId="{BB1D5C74-EBF2-6049-5203-72C0CFFBF2E5}"/>
          </ac:spMkLst>
        </pc:spChg>
        <pc:spChg chg="mod">
          <ac:chgData name="김소희" userId="292a1162-0793-4577-a94d-2dae0dfa5995" providerId="ADAL" clId="{AEC3F07D-585E-4C11-B64C-50F12F9F4E49}" dt="2022-06-28T13:44:54.485" v="29" actId="208"/>
          <ac:spMkLst>
            <pc:docMk/>
            <pc:sldMk cId="266497659" sldId="262"/>
            <ac:spMk id="50" creationId="{32EFA438-918A-9028-23F3-605373BE976B}"/>
          </ac:spMkLst>
        </pc:spChg>
        <pc:picChg chg="mod">
          <ac:chgData name="김소희" userId="292a1162-0793-4577-a94d-2dae0dfa5995" providerId="ADAL" clId="{AEC3F07D-585E-4C11-B64C-50F12F9F4E49}" dt="2022-06-28T13:43:43.232" v="17" actId="1076"/>
          <ac:picMkLst>
            <pc:docMk/>
            <pc:sldMk cId="266497659" sldId="262"/>
            <ac:picMk id="3074" creationId="{3CBCEE0F-A2F9-585A-593E-13175299C8D1}"/>
          </ac:picMkLst>
        </pc:picChg>
      </pc:sldChg>
      <pc:sldChg chg="addSp modSp mod modNotesTx">
        <pc:chgData name="김소희" userId="292a1162-0793-4577-a94d-2dae0dfa5995" providerId="ADAL" clId="{AEC3F07D-585E-4C11-B64C-50F12F9F4E49}" dt="2022-06-28T14:13:15.447" v="851" actId="20577"/>
        <pc:sldMkLst>
          <pc:docMk/>
          <pc:sldMk cId="296339208" sldId="263"/>
        </pc:sldMkLst>
        <pc:spChg chg="add mod">
          <ac:chgData name="김소희" userId="292a1162-0793-4577-a94d-2dae0dfa5995" providerId="ADAL" clId="{AEC3F07D-585E-4C11-B64C-50F12F9F4E49}" dt="2022-06-28T13:45:56.725" v="43" actId="1076"/>
          <ac:spMkLst>
            <pc:docMk/>
            <pc:sldMk cId="296339208" sldId="263"/>
            <ac:spMk id="16" creationId="{45DA9E63-7019-4191-A1C2-F100E41EC883}"/>
          </ac:spMkLst>
        </pc:spChg>
        <pc:spChg chg="mod">
          <ac:chgData name="김소희" userId="292a1162-0793-4577-a94d-2dae0dfa5995" providerId="ADAL" clId="{AEC3F07D-585E-4C11-B64C-50F12F9F4E49}" dt="2022-06-28T13:45:33.199" v="35" actId="1076"/>
          <ac:spMkLst>
            <pc:docMk/>
            <pc:sldMk cId="296339208" sldId="263"/>
            <ac:spMk id="65" creationId="{86AB2C8E-EF63-5C74-FA03-48FA2F5AD90B}"/>
          </ac:spMkLst>
        </pc:spChg>
      </pc:sldChg>
      <pc:sldChg chg="addSp delSp modSp mod modNotesTx">
        <pc:chgData name="김소희" userId="292a1162-0793-4577-a94d-2dae0dfa5995" providerId="ADAL" clId="{AEC3F07D-585E-4C11-B64C-50F12F9F4E49}" dt="2022-06-28T14:13:08.957" v="850" actId="6549"/>
        <pc:sldMkLst>
          <pc:docMk/>
          <pc:sldMk cId="1821742586" sldId="264"/>
        </pc:sldMkLst>
        <pc:spChg chg="add mod">
          <ac:chgData name="김소희" userId="292a1162-0793-4577-a94d-2dae0dfa5995" providerId="ADAL" clId="{AEC3F07D-585E-4C11-B64C-50F12F9F4E49}" dt="2022-06-28T14:12:27.124" v="843" actId="1076"/>
          <ac:spMkLst>
            <pc:docMk/>
            <pc:sldMk cId="1821742586" sldId="264"/>
            <ac:spMk id="7" creationId="{61FCEB60-E802-F654-4A06-FC837BDFFA91}"/>
          </ac:spMkLst>
        </pc:spChg>
        <pc:spChg chg="add mod">
          <ac:chgData name="김소희" userId="292a1162-0793-4577-a94d-2dae0dfa5995" providerId="ADAL" clId="{AEC3F07D-585E-4C11-B64C-50F12F9F4E49}" dt="2022-06-28T14:07:28.930" v="684" actId="1076"/>
          <ac:spMkLst>
            <pc:docMk/>
            <pc:sldMk cId="1821742586" sldId="264"/>
            <ac:spMk id="10" creationId="{63C09B24-7C7F-9A6A-DBEB-F096E5635362}"/>
          </ac:spMkLst>
        </pc:spChg>
        <pc:spChg chg="add mod">
          <ac:chgData name="김소희" userId="292a1162-0793-4577-a94d-2dae0dfa5995" providerId="ADAL" clId="{AEC3F07D-585E-4C11-B64C-50F12F9F4E49}" dt="2022-06-28T14:07:28.930" v="684" actId="1076"/>
          <ac:spMkLst>
            <pc:docMk/>
            <pc:sldMk cId="1821742586" sldId="264"/>
            <ac:spMk id="11" creationId="{312441DC-0BC5-7764-AF16-4F7444740FA2}"/>
          </ac:spMkLst>
        </pc:spChg>
        <pc:spChg chg="add mod">
          <ac:chgData name="김소희" userId="292a1162-0793-4577-a94d-2dae0dfa5995" providerId="ADAL" clId="{AEC3F07D-585E-4C11-B64C-50F12F9F4E49}" dt="2022-06-28T14:11:15.439" v="824" actId="207"/>
          <ac:spMkLst>
            <pc:docMk/>
            <pc:sldMk cId="1821742586" sldId="264"/>
            <ac:spMk id="13" creationId="{6A17D88F-8066-2F99-F606-1782C435E20C}"/>
          </ac:spMkLst>
        </pc:spChg>
        <pc:spChg chg="add mod">
          <ac:chgData name="김소희" userId="292a1162-0793-4577-a94d-2dae0dfa5995" providerId="ADAL" clId="{AEC3F07D-585E-4C11-B64C-50F12F9F4E49}" dt="2022-06-28T14:12:21.589" v="842" actId="1076"/>
          <ac:spMkLst>
            <pc:docMk/>
            <pc:sldMk cId="1821742586" sldId="264"/>
            <ac:spMk id="16" creationId="{9DCD5706-1F77-6E33-0B68-1001C22A0462}"/>
          </ac:spMkLst>
        </pc:spChg>
        <pc:spChg chg="add del mod">
          <ac:chgData name="김소희" userId="292a1162-0793-4577-a94d-2dae0dfa5995" providerId="ADAL" clId="{AEC3F07D-585E-4C11-B64C-50F12F9F4E49}" dt="2022-06-28T14:10:07.240" v="778"/>
          <ac:spMkLst>
            <pc:docMk/>
            <pc:sldMk cId="1821742586" sldId="264"/>
            <ac:spMk id="18" creationId="{10D29AE5-1E03-7483-8BCC-D4AB55812D83}"/>
          </ac:spMkLst>
        </pc:spChg>
        <pc:spChg chg="add mod">
          <ac:chgData name="김소희" userId="292a1162-0793-4577-a94d-2dae0dfa5995" providerId="ADAL" clId="{AEC3F07D-585E-4C11-B64C-50F12F9F4E49}" dt="2022-06-28T14:12:03.551" v="837" actId="1076"/>
          <ac:spMkLst>
            <pc:docMk/>
            <pc:sldMk cId="1821742586" sldId="264"/>
            <ac:spMk id="21" creationId="{F4B5EC85-765E-ED51-DF79-3159AB262548}"/>
          </ac:spMkLst>
        </pc:spChg>
        <pc:picChg chg="add mod">
          <ac:chgData name="김소희" userId="292a1162-0793-4577-a94d-2dae0dfa5995" providerId="ADAL" clId="{AEC3F07D-585E-4C11-B64C-50F12F9F4E49}" dt="2022-06-28T14:12:16.669" v="841" actId="1076"/>
          <ac:picMkLst>
            <pc:docMk/>
            <pc:sldMk cId="1821742586" sldId="264"/>
            <ac:picMk id="4" creationId="{9C28DA0F-E251-2A00-1186-8AAEAE3F1AE1}"/>
          </ac:picMkLst>
        </pc:picChg>
        <pc:picChg chg="add mod">
          <ac:chgData name="김소희" userId="292a1162-0793-4577-a94d-2dae0dfa5995" providerId="ADAL" clId="{AEC3F07D-585E-4C11-B64C-50F12F9F4E49}" dt="2022-06-28T14:10:06.331" v="777" actId="1076"/>
          <ac:picMkLst>
            <pc:docMk/>
            <pc:sldMk cId="1821742586" sldId="264"/>
            <ac:picMk id="12" creationId="{91F8475E-D774-9090-3794-4B4B5812479A}"/>
          </ac:picMkLst>
        </pc:picChg>
        <pc:cxnChg chg="add mod">
          <ac:chgData name="김소희" userId="292a1162-0793-4577-a94d-2dae0dfa5995" providerId="ADAL" clId="{AEC3F07D-585E-4C11-B64C-50F12F9F4E49}" dt="2022-06-28T14:11:24.972" v="827" actId="14100"/>
          <ac:cxnSpMkLst>
            <pc:docMk/>
            <pc:sldMk cId="1821742586" sldId="264"/>
            <ac:cxnSpMk id="14" creationId="{020368CA-319A-E725-9B8E-09C0AC5FBB20}"/>
          </ac:cxnSpMkLst>
        </pc:cxnChg>
        <pc:cxnChg chg="add del mod">
          <ac:chgData name="김소희" userId="292a1162-0793-4577-a94d-2dae0dfa5995" providerId="ADAL" clId="{AEC3F07D-585E-4C11-B64C-50F12F9F4E49}" dt="2022-06-28T14:10:07.240" v="778"/>
          <ac:cxnSpMkLst>
            <pc:docMk/>
            <pc:sldMk cId="1821742586" sldId="264"/>
            <ac:cxnSpMk id="20" creationId="{3AFAFDBC-9961-DF2B-83ED-2C9E5A6A43AA}"/>
          </ac:cxnSpMkLst>
        </pc:cxnChg>
        <pc:cxnChg chg="add mod">
          <ac:chgData name="김소희" userId="292a1162-0793-4577-a94d-2dae0dfa5995" providerId="ADAL" clId="{AEC3F07D-585E-4C11-B64C-50F12F9F4E49}" dt="2022-06-28T14:12:06.791" v="838" actId="1076"/>
          <ac:cxnSpMkLst>
            <pc:docMk/>
            <pc:sldMk cId="1821742586" sldId="264"/>
            <ac:cxnSpMk id="22" creationId="{9C654BDE-91EF-BB2F-221C-57A259427288}"/>
          </ac:cxnSpMkLst>
        </pc:cxnChg>
      </pc:sldChg>
      <pc:sldChg chg="addSp modSp mod modNotesTx">
        <pc:chgData name="김소희" userId="292a1162-0793-4577-a94d-2dae0dfa5995" providerId="ADAL" clId="{AEC3F07D-585E-4C11-B64C-50F12F9F4E49}" dt="2022-06-28T14:13:06.100" v="848" actId="20577"/>
        <pc:sldMkLst>
          <pc:docMk/>
          <pc:sldMk cId="1912648184" sldId="268"/>
        </pc:sldMkLst>
        <pc:picChg chg="add mod">
          <ac:chgData name="김소희" userId="292a1162-0793-4577-a94d-2dae0dfa5995" providerId="ADAL" clId="{AEC3F07D-585E-4C11-B64C-50F12F9F4E49}" dt="2022-06-28T13:47:28.061" v="59" actId="14100"/>
          <ac:picMkLst>
            <pc:docMk/>
            <pc:sldMk cId="1912648184" sldId="268"/>
            <ac:picMk id="4" creationId="{EB82EC14-B5BC-A8A3-AC6A-9B4E55ECD414}"/>
          </ac:picMkLst>
        </pc:picChg>
      </pc:sldChg>
      <pc:sldChg chg="addSp modSp mod modNotesTx">
        <pc:chgData name="김소희" userId="292a1162-0793-4577-a94d-2dae0dfa5995" providerId="ADAL" clId="{AEC3F07D-585E-4C11-B64C-50F12F9F4E49}" dt="2022-06-28T14:13:04.171" v="847" actId="20577"/>
        <pc:sldMkLst>
          <pc:docMk/>
          <pc:sldMk cId="2153125664" sldId="269"/>
        </pc:sldMkLst>
        <pc:picChg chg="add mod">
          <ac:chgData name="김소희" userId="292a1162-0793-4577-a94d-2dae0dfa5995" providerId="ADAL" clId="{AEC3F07D-585E-4C11-B64C-50F12F9F4E49}" dt="2022-06-28T13:47:23.337" v="57" actId="1076"/>
          <ac:picMkLst>
            <pc:docMk/>
            <pc:sldMk cId="2153125664" sldId="269"/>
            <ac:picMk id="4" creationId="{0D760635-4ED0-3201-F231-82562053ABE4}"/>
          </ac:picMkLst>
        </pc:picChg>
      </pc:sldChg>
    </pc:docChg>
  </pc:docChgLst>
  <pc:docChgLst>
    <pc:chgData name="김소희" userId="292a1162-0793-4577-a94d-2dae0dfa5995" providerId="ADAL" clId="{4B2F2C7C-CB20-45F9-94E7-B0080E680EA1}"/>
    <pc:docChg chg="modSld sldOrd modMainMaster">
      <pc:chgData name="김소희" userId="292a1162-0793-4577-a94d-2dae0dfa5995" providerId="ADAL" clId="{4B2F2C7C-CB20-45F9-94E7-B0080E680EA1}" dt="2022-09-07T22:34:02.630" v="879" actId="1076"/>
      <pc:docMkLst>
        <pc:docMk/>
      </pc:docMkLst>
      <pc:sldChg chg="addSp delSp modSp">
        <pc:chgData name="김소희" userId="292a1162-0793-4577-a94d-2dae0dfa5995" providerId="ADAL" clId="{4B2F2C7C-CB20-45F9-94E7-B0080E680EA1}" dt="2022-09-07T19:07:28.992" v="675" actId="1076"/>
        <pc:sldMkLst>
          <pc:docMk/>
          <pc:sldMk cId="2351987689" sldId="258"/>
        </pc:sldMkLst>
        <pc:spChg chg="add mod">
          <ac:chgData name="김소희" userId="292a1162-0793-4577-a94d-2dae0dfa5995" providerId="ADAL" clId="{4B2F2C7C-CB20-45F9-94E7-B0080E680EA1}" dt="2022-09-07T12:48:28.518" v="138"/>
          <ac:spMkLst>
            <pc:docMk/>
            <pc:sldMk cId="2351987689" sldId="258"/>
            <ac:spMk id="5" creationId="{CB604E8E-67F9-3D97-5EE9-483F6408E905}"/>
          </ac:spMkLst>
        </pc:spChg>
        <pc:spChg chg="mod">
          <ac:chgData name="김소희" userId="292a1162-0793-4577-a94d-2dae0dfa5995" providerId="ADAL" clId="{4B2F2C7C-CB20-45F9-94E7-B0080E680EA1}" dt="2022-09-07T12:44:00.530" v="103"/>
          <ac:spMkLst>
            <pc:docMk/>
            <pc:sldMk cId="2351987689" sldId="258"/>
            <ac:spMk id="6" creationId="{2188782E-44BF-062E-224B-C021A5C826FC}"/>
          </ac:spMkLst>
        </pc:spChg>
        <pc:picChg chg="add mod">
          <ac:chgData name="김소희" userId="292a1162-0793-4577-a94d-2dae0dfa5995" providerId="ADAL" clId="{4B2F2C7C-CB20-45F9-94E7-B0080E680EA1}" dt="2022-09-07T19:07:28.992" v="675" actId="1076"/>
          <ac:picMkLst>
            <pc:docMk/>
            <pc:sldMk cId="2351987689" sldId="258"/>
            <ac:picMk id="1026" creationId="{2371670D-1183-474A-8B31-71E721F1FC9D}"/>
          </ac:picMkLst>
        </pc:picChg>
        <pc:picChg chg="add del mod">
          <ac:chgData name="김소희" userId="292a1162-0793-4577-a94d-2dae0dfa5995" providerId="ADAL" clId="{4B2F2C7C-CB20-45F9-94E7-B0080E680EA1}" dt="2022-09-07T12:54:03.070" v="149" actId="478"/>
          <ac:picMkLst>
            <pc:docMk/>
            <pc:sldMk cId="2351987689" sldId="258"/>
            <ac:picMk id="1028" creationId="{ABE0C240-99CF-DC10-47BD-DF7B1F985614}"/>
          </ac:picMkLst>
        </pc:picChg>
      </pc:sldChg>
      <pc:sldChg chg="addSp delSp modSp">
        <pc:chgData name="김소희" userId="292a1162-0793-4577-a94d-2dae0dfa5995" providerId="ADAL" clId="{4B2F2C7C-CB20-45F9-94E7-B0080E680EA1}" dt="2022-09-07T13:35:57.422" v="289"/>
        <pc:sldMkLst>
          <pc:docMk/>
          <pc:sldMk cId="2540614236" sldId="259"/>
        </pc:sldMkLst>
        <pc:spChg chg="mod">
          <ac:chgData name="김소희" userId="292a1162-0793-4577-a94d-2dae0dfa5995" providerId="ADAL" clId="{4B2F2C7C-CB20-45F9-94E7-B0080E680EA1}" dt="2022-09-07T13:02:43.869" v="185"/>
          <ac:spMkLst>
            <pc:docMk/>
            <pc:sldMk cId="2540614236" sldId="259"/>
            <ac:spMk id="2" creationId="{5C386871-B092-6B43-A8DA-B84A6CCCC7F5}"/>
          </ac:spMkLst>
        </pc:spChg>
        <pc:spChg chg="mod topLvl">
          <ac:chgData name="김소희" userId="292a1162-0793-4577-a94d-2dae0dfa5995" providerId="ADAL" clId="{4B2F2C7C-CB20-45F9-94E7-B0080E680EA1}" dt="2022-09-07T13:08:57.498" v="186" actId="165"/>
          <ac:spMkLst>
            <pc:docMk/>
            <pc:sldMk cId="2540614236" sldId="259"/>
            <ac:spMk id="5" creationId="{24DA0997-B92A-747D-4206-9DEFB0356AFD}"/>
          </ac:spMkLst>
        </pc:spChg>
        <pc:spChg chg="mod">
          <ac:chgData name="김소희" userId="292a1162-0793-4577-a94d-2dae0dfa5995" providerId="ADAL" clId="{4B2F2C7C-CB20-45F9-94E7-B0080E680EA1}" dt="2022-09-07T13:09:43.944" v="190"/>
          <ac:spMkLst>
            <pc:docMk/>
            <pc:sldMk cId="2540614236" sldId="259"/>
            <ac:spMk id="6" creationId="{2188782E-44BF-062E-224B-C021A5C826FC}"/>
          </ac:spMkLst>
        </pc:spChg>
        <pc:spChg chg="mod topLvl">
          <ac:chgData name="김소희" userId="292a1162-0793-4577-a94d-2dae0dfa5995" providerId="ADAL" clId="{4B2F2C7C-CB20-45F9-94E7-B0080E680EA1}" dt="2022-09-07T13:08:57.498" v="186" actId="165"/>
          <ac:spMkLst>
            <pc:docMk/>
            <pc:sldMk cId="2540614236" sldId="259"/>
            <ac:spMk id="10" creationId="{B0AB050B-B991-465F-2E16-1A469CA5D388}"/>
          </ac:spMkLst>
        </pc:spChg>
        <pc:spChg chg="mod">
          <ac:chgData name="김소희" userId="292a1162-0793-4577-a94d-2dae0dfa5995" providerId="ADAL" clId="{4B2F2C7C-CB20-45F9-94E7-B0080E680EA1}" dt="2022-09-07T13:31:24.524" v="229"/>
          <ac:spMkLst>
            <pc:docMk/>
            <pc:sldMk cId="2540614236" sldId="259"/>
            <ac:spMk id="11" creationId="{5481EF30-FFA6-F378-2E64-2114E0FFA5EF}"/>
          </ac:spMkLst>
        </pc:spChg>
        <pc:spChg chg="mod topLvl">
          <ac:chgData name="김소희" userId="292a1162-0793-4577-a94d-2dae0dfa5995" providerId="ADAL" clId="{4B2F2C7C-CB20-45F9-94E7-B0080E680EA1}" dt="2022-09-07T13:11:00.239" v="197" actId="164"/>
          <ac:spMkLst>
            <pc:docMk/>
            <pc:sldMk cId="2540614236" sldId="259"/>
            <ac:spMk id="12" creationId="{65019E8B-8A3F-C319-1082-C904FCE012C2}"/>
          </ac:spMkLst>
        </pc:spChg>
        <pc:spChg chg="mod topLvl">
          <ac:chgData name="김소희" userId="292a1162-0793-4577-a94d-2dae0dfa5995" providerId="ADAL" clId="{4B2F2C7C-CB20-45F9-94E7-B0080E680EA1}" dt="2022-09-07T13:08:57.498" v="186" actId="165"/>
          <ac:spMkLst>
            <pc:docMk/>
            <pc:sldMk cId="2540614236" sldId="259"/>
            <ac:spMk id="13" creationId="{149E48E9-A829-BECD-FC9E-7DA93463AA6E}"/>
          </ac:spMkLst>
        </pc:spChg>
        <pc:spChg chg="mod topLvl">
          <ac:chgData name="김소희" userId="292a1162-0793-4577-a94d-2dae0dfa5995" providerId="ADAL" clId="{4B2F2C7C-CB20-45F9-94E7-B0080E680EA1}" dt="2022-09-07T13:08:57.498" v="186" actId="165"/>
          <ac:spMkLst>
            <pc:docMk/>
            <pc:sldMk cId="2540614236" sldId="259"/>
            <ac:spMk id="15" creationId="{B770780B-C5B7-E047-A823-FA8D84EFBCD2}"/>
          </ac:spMkLst>
        </pc:spChg>
        <pc:spChg chg="mod">
          <ac:chgData name="김소희" userId="292a1162-0793-4577-a94d-2dae0dfa5995" providerId="ADAL" clId="{4B2F2C7C-CB20-45F9-94E7-B0080E680EA1}" dt="2022-09-07T13:11:00.239" v="197" actId="164"/>
          <ac:spMkLst>
            <pc:docMk/>
            <pc:sldMk cId="2540614236" sldId="259"/>
            <ac:spMk id="20" creationId="{CC09B8DE-5CD1-F1B5-E84B-3329150701C1}"/>
          </ac:spMkLst>
        </pc:spChg>
        <pc:spChg chg="mod">
          <ac:chgData name="김소희" userId="292a1162-0793-4577-a94d-2dae0dfa5995" providerId="ADAL" clId="{4B2F2C7C-CB20-45F9-94E7-B0080E680EA1}" dt="2022-09-07T13:19:36.125" v="225"/>
          <ac:spMkLst>
            <pc:docMk/>
            <pc:sldMk cId="2540614236" sldId="259"/>
            <ac:spMk id="23" creationId="{9EB14006-3FDD-5035-2F4C-5926F876E596}"/>
          </ac:spMkLst>
        </pc:spChg>
        <pc:spChg chg="mod">
          <ac:chgData name="김소희" userId="292a1162-0793-4577-a94d-2dae0dfa5995" providerId="ADAL" clId="{4B2F2C7C-CB20-45F9-94E7-B0080E680EA1}" dt="2022-09-07T13:35:57.422" v="289"/>
          <ac:spMkLst>
            <pc:docMk/>
            <pc:sldMk cId="2540614236" sldId="259"/>
            <ac:spMk id="25" creationId="{85715865-5B10-E28A-7878-9BBFEBBC9D8F}"/>
          </ac:spMkLst>
        </pc:spChg>
        <pc:grpChg chg="del">
          <ac:chgData name="김소희" userId="292a1162-0793-4577-a94d-2dae0dfa5995" providerId="ADAL" clId="{4B2F2C7C-CB20-45F9-94E7-B0080E680EA1}" dt="2022-09-07T13:08:57.498" v="186" actId="165"/>
          <ac:grpSpMkLst>
            <pc:docMk/>
            <pc:sldMk cId="2540614236" sldId="259"/>
            <ac:grpSpMk id="3" creationId="{3E8FF027-0355-3747-AFA7-CB35E9A8E7AF}"/>
          </ac:grpSpMkLst>
        </pc:grpChg>
        <pc:grpChg chg="add mod">
          <ac:chgData name="김소희" userId="292a1162-0793-4577-a94d-2dae0dfa5995" providerId="ADAL" clId="{4B2F2C7C-CB20-45F9-94E7-B0080E680EA1}" dt="2022-09-07T13:11:00.239" v="197" actId="164"/>
          <ac:grpSpMkLst>
            <pc:docMk/>
            <pc:sldMk cId="2540614236" sldId="259"/>
            <ac:grpSpMk id="21" creationId="{20DB73FF-C0F2-90F3-34B2-200CE83A7EA7}"/>
          </ac:grpSpMkLst>
        </pc:grpChg>
        <pc:picChg chg="mod topLvl">
          <ac:chgData name="김소희" userId="292a1162-0793-4577-a94d-2dae0dfa5995" providerId="ADAL" clId="{4B2F2C7C-CB20-45F9-94E7-B0080E680EA1}" dt="2022-09-07T13:08:57.498" v="186" actId="165"/>
          <ac:picMkLst>
            <pc:docMk/>
            <pc:sldMk cId="2540614236" sldId="259"/>
            <ac:picMk id="4" creationId="{DAA39A6E-FD07-BFB0-77C6-D5834F1AA695}"/>
          </ac:picMkLst>
        </pc:picChg>
        <pc:picChg chg="mod">
          <ac:chgData name="김소희" userId="292a1162-0793-4577-a94d-2dae0dfa5995" providerId="ADAL" clId="{4B2F2C7C-CB20-45F9-94E7-B0080E680EA1}" dt="2022-09-07T13:11:00.239" v="197" actId="164"/>
          <ac:picMkLst>
            <pc:docMk/>
            <pc:sldMk cId="2540614236" sldId="259"/>
            <ac:picMk id="17" creationId="{4842371D-864B-4BD0-7D52-3FE0B55B2F33}"/>
          </ac:picMkLst>
        </pc:picChg>
        <pc:cxnChg chg="mod topLvl">
          <ac:chgData name="김소희" userId="292a1162-0793-4577-a94d-2dae0dfa5995" providerId="ADAL" clId="{4B2F2C7C-CB20-45F9-94E7-B0080E680EA1}" dt="2022-09-07T13:08:57.498" v="186" actId="165"/>
          <ac:cxnSpMkLst>
            <pc:docMk/>
            <pc:sldMk cId="2540614236" sldId="259"/>
            <ac:cxnSpMk id="8" creationId="{450BE0E2-44E3-0895-C714-B9C57F5B8E25}"/>
          </ac:cxnSpMkLst>
        </pc:cxnChg>
      </pc:sldChg>
      <pc:sldChg chg="delSp modSp">
        <pc:chgData name="김소희" userId="292a1162-0793-4577-a94d-2dae0dfa5995" providerId="ADAL" clId="{4B2F2C7C-CB20-45F9-94E7-B0080E680EA1}" dt="2022-09-07T13:01:34.770" v="181"/>
        <pc:sldMkLst>
          <pc:docMk/>
          <pc:sldMk cId="4100429429" sldId="277"/>
        </pc:sldMkLst>
        <pc:spChg chg="mod">
          <ac:chgData name="김소희" userId="292a1162-0793-4577-a94d-2dae0dfa5995" providerId="ADAL" clId="{4B2F2C7C-CB20-45F9-94E7-B0080E680EA1}" dt="2022-09-07T13:01:34.770" v="181"/>
          <ac:spMkLst>
            <pc:docMk/>
            <pc:sldMk cId="4100429429" sldId="277"/>
            <ac:spMk id="6" creationId="{2188782E-44BF-062E-224B-C021A5C826FC}"/>
          </ac:spMkLst>
        </pc:spChg>
        <pc:picChg chg="del">
          <ac:chgData name="김소희" userId="292a1162-0793-4577-a94d-2dae0dfa5995" providerId="ADAL" clId="{4B2F2C7C-CB20-45F9-94E7-B0080E680EA1}" dt="2022-09-07T12:54:49.779" v="155" actId="478"/>
          <ac:picMkLst>
            <pc:docMk/>
            <pc:sldMk cId="4100429429" sldId="277"/>
            <ac:picMk id="1026" creationId="{2371670D-1183-474A-8B31-71E721F1FC9D}"/>
          </ac:picMkLst>
        </pc:picChg>
      </pc:sldChg>
      <pc:sldChg chg="addSp modSp">
        <pc:chgData name="김소희" userId="292a1162-0793-4577-a94d-2dae0dfa5995" providerId="ADAL" clId="{4B2F2C7C-CB20-45F9-94E7-B0080E680EA1}" dt="2022-09-07T16:30:30.803" v="540"/>
        <pc:sldMkLst>
          <pc:docMk/>
          <pc:sldMk cId="2179160405" sldId="278"/>
        </pc:sldMkLst>
        <pc:spChg chg="mod">
          <ac:chgData name="김소희" userId="292a1162-0793-4577-a94d-2dae0dfa5995" providerId="ADAL" clId="{4B2F2C7C-CB20-45F9-94E7-B0080E680EA1}" dt="2022-09-07T15:57:30.907" v="291"/>
          <ac:spMkLst>
            <pc:docMk/>
            <pc:sldMk cId="2179160405" sldId="278"/>
            <ac:spMk id="7" creationId="{42BB370F-6215-3533-6FC5-59B73B71932D}"/>
          </ac:spMkLst>
        </pc:spChg>
        <pc:spChg chg="add mod">
          <ac:chgData name="김소희" userId="292a1162-0793-4577-a94d-2dae0dfa5995" providerId="ADAL" clId="{4B2F2C7C-CB20-45F9-94E7-B0080E680EA1}" dt="2022-09-07T16:00:58.422" v="299" actId="164"/>
          <ac:spMkLst>
            <pc:docMk/>
            <pc:sldMk cId="2179160405" sldId="278"/>
            <ac:spMk id="9" creationId="{A13370CA-0243-56EA-5DD1-D74202321BC5}"/>
          </ac:spMkLst>
        </pc:spChg>
        <pc:spChg chg="mod">
          <ac:chgData name="김소희" userId="292a1162-0793-4577-a94d-2dae0dfa5995" providerId="ADAL" clId="{4B2F2C7C-CB20-45F9-94E7-B0080E680EA1}" dt="2022-09-07T16:02:17.484" v="337"/>
          <ac:spMkLst>
            <pc:docMk/>
            <pc:sldMk cId="2179160405" sldId="278"/>
            <ac:spMk id="18" creationId="{464C855A-8027-9C8F-0071-1C73C0F5323D}"/>
          </ac:spMkLst>
        </pc:spChg>
        <pc:spChg chg="mod">
          <ac:chgData name="김소희" userId="292a1162-0793-4577-a94d-2dae0dfa5995" providerId="ADAL" clId="{4B2F2C7C-CB20-45F9-94E7-B0080E680EA1}" dt="2022-09-07T16:30:30.803" v="540"/>
          <ac:spMkLst>
            <pc:docMk/>
            <pc:sldMk cId="2179160405" sldId="278"/>
            <ac:spMk id="25" creationId="{85715865-5B10-E28A-7878-9BBFEBBC9D8F}"/>
          </ac:spMkLst>
        </pc:spChg>
        <pc:spChg chg="mod">
          <ac:chgData name="김소희" userId="292a1162-0793-4577-a94d-2dae0dfa5995" providerId="ADAL" clId="{4B2F2C7C-CB20-45F9-94E7-B0080E680EA1}" dt="2022-09-07T16:29:23.882" v="526"/>
          <ac:spMkLst>
            <pc:docMk/>
            <pc:sldMk cId="2179160405" sldId="278"/>
            <ac:spMk id="26" creationId="{9A1AB05F-F108-9B8E-E288-03186567131A}"/>
          </ac:spMkLst>
        </pc:spChg>
        <pc:grpChg chg="add mod">
          <ac:chgData name="김소희" userId="292a1162-0793-4577-a94d-2dae0dfa5995" providerId="ADAL" clId="{4B2F2C7C-CB20-45F9-94E7-B0080E680EA1}" dt="2022-09-07T16:00:58.422" v="299" actId="164"/>
          <ac:grpSpMkLst>
            <pc:docMk/>
            <pc:sldMk cId="2179160405" sldId="278"/>
            <ac:grpSpMk id="15" creationId="{54AD2246-688F-B401-E4A0-FFAA514AD9C9}"/>
          </ac:grpSpMkLst>
        </pc:grpChg>
        <pc:picChg chg="mod">
          <ac:chgData name="김소희" userId="292a1162-0793-4577-a94d-2dae0dfa5995" providerId="ADAL" clId="{4B2F2C7C-CB20-45F9-94E7-B0080E680EA1}" dt="2022-09-07T16:00:58.422" v="299" actId="164"/>
          <ac:picMkLst>
            <pc:docMk/>
            <pc:sldMk cId="2179160405" sldId="278"/>
            <ac:picMk id="4" creationId="{2BAA840E-D7AF-C875-EEA8-27A6041A31AA}"/>
          </ac:picMkLst>
        </pc:picChg>
        <pc:cxnChg chg="mod">
          <ac:chgData name="김소희" userId="292a1162-0793-4577-a94d-2dae0dfa5995" providerId="ADAL" clId="{4B2F2C7C-CB20-45F9-94E7-B0080E680EA1}" dt="2022-09-07T16:00:58.422" v="299" actId="164"/>
          <ac:cxnSpMkLst>
            <pc:docMk/>
            <pc:sldMk cId="2179160405" sldId="278"/>
            <ac:cxnSpMk id="8" creationId="{450BE0E2-44E3-0895-C714-B9C57F5B8E25}"/>
          </ac:cxnSpMkLst>
        </pc:cxnChg>
        <pc:cxnChg chg="mod">
          <ac:chgData name="김소희" userId="292a1162-0793-4577-a94d-2dae0dfa5995" providerId="ADAL" clId="{4B2F2C7C-CB20-45F9-94E7-B0080E680EA1}" dt="2022-09-07T16:00:58.422" v="299" actId="164"/>
          <ac:cxnSpMkLst>
            <pc:docMk/>
            <pc:sldMk cId="2179160405" sldId="278"/>
            <ac:cxnSpMk id="14" creationId="{F839D7C3-ADFE-7E37-75D1-BAA8A524587F}"/>
          </ac:cxnSpMkLst>
        </pc:cxnChg>
      </pc:sldChg>
      <pc:sldChg chg="addSp delSp modSp">
        <pc:chgData name="김소희" userId="292a1162-0793-4577-a94d-2dae0dfa5995" providerId="ADAL" clId="{4B2F2C7C-CB20-45F9-94E7-B0080E680EA1}" dt="2022-09-07T16:40:27.239" v="552"/>
        <pc:sldMkLst>
          <pc:docMk/>
          <pc:sldMk cId="3993360794" sldId="279"/>
        </pc:sldMkLst>
        <pc:spChg chg="mod">
          <ac:chgData name="김소희" userId="292a1162-0793-4577-a94d-2dae0dfa5995" providerId="ADAL" clId="{4B2F2C7C-CB20-45F9-94E7-B0080E680EA1}" dt="2022-09-07T16:40:27.239" v="552"/>
          <ac:spMkLst>
            <pc:docMk/>
            <pc:sldMk cId="3993360794" sldId="279"/>
            <ac:spMk id="7" creationId="{42BB370F-6215-3533-6FC5-59B73B71932D}"/>
          </ac:spMkLst>
        </pc:spChg>
        <pc:spChg chg="mod topLvl">
          <ac:chgData name="김소희" userId="292a1162-0793-4577-a94d-2dae0dfa5995" providerId="ADAL" clId="{4B2F2C7C-CB20-45F9-94E7-B0080E680EA1}" dt="2022-09-07T16:17:48.371" v="440"/>
          <ac:spMkLst>
            <pc:docMk/>
            <pc:sldMk cId="3993360794" sldId="279"/>
            <ac:spMk id="16" creationId="{84A5A852-E243-EFA9-1F96-96AD893AAEF7}"/>
          </ac:spMkLst>
        </pc:spChg>
        <pc:spChg chg="mod">
          <ac:chgData name="김소희" userId="292a1162-0793-4577-a94d-2dae0dfa5995" providerId="ADAL" clId="{4B2F2C7C-CB20-45F9-94E7-B0080E680EA1}" dt="2022-09-07T16:08:38.988" v="420"/>
          <ac:spMkLst>
            <pc:docMk/>
            <pc:sldMk cId="3993360794" sldId="279"/>
            <ac:spMk id="18" creationId="{464C855A-8027-9C8F-0071-1C73C0F5323D}"/>
          </ac:spMkLst>
        </pc:spChg>
        <pc:spChg chg="mod">
          <ac:chgData name="김소희" userId="292a1162-0793-4577-a94d-2dae0dfa5995" providerId="ADAL" clId="{4B2F2C7C-CB20-45F9-94E7-B0080E680EA1}" dt="2022-09-07T16:07:15.651" v="389"/>
          <ac:spMkLst>
            <pc:docMk/>
            <pc:sldMk cId="3993360794" sldId="279"/>
            <ac:spMk id="25" creationId="{85715865-5B10-E28A-7878-9BBFEBBC9D8F}"/>
          </ac:spMkLst>
        </pc:spChg>
        <pc:spChg chg="mod">
          <ac:chgData name="김소희" userId="292a1162-0793-4577-a94d-2dae0dfa5995" providerId="ADAL" clId="{4B2F2C7C-CB20-45F9-94E7-B0080E680EA1}" dt="2022-09-07T16:31:50.914" v="541"/>
          <ac:spMkLst>
            <pc:docMk/>
            <pc:sldMk cId="3993360794" sldId="279"/>
            <ac:spMk id="28" creationId="{89A06284-3911-5424-5F5E-D55C364EF02B}"/>
          </ac:spMkLst>
        </pc:spChg>
        <pc:spChg chg="add mod">
          <ac:chgData name="김소희" userId="292a1162-0793-4577-a94d-2dae0dfa5995" providerId="ADAL" clId="{4B2F2C7C-CB20-45F9-94E7-B0080E680EA1}" dt="2022-09-07T16:31:50.914" v="541"/>
          <ac:spMkLst>
            <pc:docMk/>
            <pc:sldMk cId="3993360794" sldId="279"/>
            <ac:spMk id="31" creationId="{532FD409-D858-701B-4BD6-A634C1C5B0AC}"/>
          </ac:spMkLst>
        </pc:spChg>
        <pc:grpChg chg="add del mod">
          <ac:chgData name="김소희" userId="292a1162-0793-4577-a94d-2dae0dfa5995" providerId="ADAL" clId="{4B2F2C7C-CB20-45F9-94E7-B0080E680EA1}" dt="2022-09-07T16:16:51.782" v="438" actId="165"/>
          <ac:grpSpMkLst>
            <pc:docMk/>
            <pc:sldMk cId="3993360794" sldId="279"/>
            <ac:grpSpMk id="11" creationId="{4306AABC-9A65-E97F-0005-7CC3E4419608}"/>
          </ac:grpSpMkLst>
        </pc:grpChg>
        <pc:grpChg chg="add del mod">
          <ac:chgData name="김소희" userId="292a1162-0793-4577-a94d-2dae0dfa5995" providerId="ADAL" clId="{4B2F2C7C-CB20-45F9-94E7-B0080E680EA1}" dt="2022-09-07T16:31:56.203" v="542" actId="165"/>
          <ac:grpSpMkLst>
            <pc:docMk/>
            <pc:sldMk cId="3993360794" sldId="279"/>
            <ac:grpSpMk id="26" creationId="{84D73D2E-90AF-F77F-EBAD-A4FE6B9636C7}"/>
          </ac:grpSpMkLst>
        </pc:grpChg>
        <pc:picChg chg="mod topLvl">
          <ac:chgData name="김소희" userId="292a1162-0793-4577-a94d-2dae0dfa5995" providerId="ADAL" clId="{4B2F2C7C-CB20-45F9-94E7-B0080E680EA1}" dt="2022-09-07T16:16:51.782" v="438" actId="165"/>
          <ac:picMkLst>
            <pc:docMk/>
            <pc:sldMk cId="3993360794" sldId="279"/>
            <ac:picMk id="13" creationId="{4F4D0F3B-C45E-9683-783F-97EC71BB3E54}"/>
          </ac:picMkLst>
        </pc:picChg>
        <pc:picChg chg="mod topLvl">
          <ac:chgData name="김소희" userId="292a1162-0793-4577-a94d-2dae0dfa5995" providerId="ADAL" clId="{4B2F2C7C-CB20-45F9-94E7-B0080E680EA1}" dt="2022-09-07T16:31:56.203" v="542" actId="165"/>
          <ac:picMkLst>
            <pc:docMk/>
            <pc:sldMk cId="3993360794" sldId="279"/>
            <ac:picMk id="27" creationId="{52DD77B4-171F-3BDC-6ABA-80E6D3089F35}"/>
          </ac:picMkLst>
        </pc:picChg>
        <pc:cxnChg chg="mod topLvl">
          <ac:chgData name="김소희" userId="292a1162-0793-4577-a94d-2dae0dfa5995" providerId="ADAL" clId="{4B2F2C7C-CB20-45F9-94E7-B0080E680EA1}" dt="2022-09-07T16:16:51.782" v="438" actId="165"/>
          <ac:cxnSpMkLst>
            <pc:docMk/>
            <pc:sldMk cId="3993360794" sldId="279"/>
            <ac:cxnSpMk id="19" creationId="{9502A385-4CA6-A8ED-7E58-174503B4778E}"/>
          </ac:cxnSpMkLst>
        </pc:cxnChg>
        <pc:cxnChg chg="mod topLvl">
          <ac:chgData name="김소희" userId="292a1162-0793-4577-a94d-2dae0dfa5995" providerId="ADAL" clId="{4B2F2C7C-CB20-45F9-94E7-B0080E680EA1}" dt="2022-09-07T16:16:51.782" v="438" actId="165"/>
          <ac:cxnSpMkLst>
            <pc:docMk/>
            <pc:sldMk cId="3993360794" sldId="279"/>
            <ac:cxnSpMk id="22" creationId="{98785C9A-AF5E-CFDD-4D48-37539739C5F1}"/>
          </ac:cxnSpMkLst>
        </pc:cxnChg>
        <pc:cxnChg chg="mod topLvl">
          <ac:chgData name="김소희" userId="292a1162-0793-4577-a94d-2dae0dfa5995" providerId="ADAL" clId="{4B2F2C7C-CB20-45F9-94E7-B0080E680EA1}" dt="2022-09-07T16:31:56.203" v="542" actId="165"/>
          <ac:cxnSpMkLst>
            <pc:docMk/>
            <pc:sldMk cId="3993360794" sldId="279"/>
            <ac:cxnSpMk id="29" creationId="{C641D412-5026-17E5-1B07-A286228900DD}"/>
          </ac:cxnSpMkLst>
        </pc:cxnChg>
        <pc:cxnChg chg="mod topLvl">
          <ac:chgData name="김소희" userId="292a1162-0793-4577-a94d-2dae0dfa5995" providerId="ADAL" clId="{4B2F2C7C-CB20-45F9-94E7-B0080E680EA1}" dt="2022-09-07T16:31:56.203" v="542" actId="165"/>
          <ac:cxnSpMkLst>
            <pc:docMk/>
            <pc:sldMk cId="3993360794" sldId="279"/>
            <ac:cxnSpMk id="30" creationId="{DC8B4514-36BC-8302-CB18-2145C1C0E445}"/>
          </ac:cxnSpMkLst>
        </pc:cxnChg>
      </pc:sldChg>
      <pc:sldChg chg="addSp delSp modSp ord">
        <pc:chgData name="김소희" userId="292a1162-0793-4577-a94d-2dae0dfa5995" providerId="ADAL" clId="{4B2F2C7C-CB20-45F9-94E7-B0080E680EA1}" dt="2022-09-07T19:03:18.057" v="674" actId="1076"/>
        <pc:sldMkLst>
          <pc:docMk/>
          <pc:sldMk cId="2621203613" sldId="280"/>
        </pc:sldMkLst>
        <pc:spChg chg="mod">
          <ac:chgData name="김소희" userId="292a1162-0793-4577-a94d-2dae0dfa5995" providerId="ADAL" clId="{4B2F2C7C-CB20-45F9-94E7-B0080E680EA1}" dt="2022-09-07T16:33:25.883" v="544"/>
          <ac:spMkLst>
            <pc:docMk/>
            <pc:sldMk cId="2621203613" sldId="280"/>
            <ac:spMk id="6" creationId="{2188782E-44BF-062E-224B-C021A5C826FC}"/>
          </ac:spMkLst>
        </pc:spChg>
        <pc:spChg chg="add mod">
          <ac:chgData name="김소희" userId="292a1162-0793-4577-a94d-2dae0dfa5995" providerId="ADAL" clId="{4B2F2C7C-CB20-45F9-94E7-B0080E680EA1}" dt="2022-09-07T19:02:58.611" v="673" actId="164"/>
          <ac:spMkLst>
            <pc:docMk/>
            <pc:sldMk cId="2621203613" sldId="280"/>
            <ac:spMk id="19" creationId="{108BA4BB-18C6-EFA3-107E-D6BE97A4C3E5}"/>
          </ac:spMkLst>
        </pc:spChg>
        <pc:spChg chg="mod">
          <ac:chgData name="김소희" userId="292a1162-0793-4577-a94d-2dae0dfa5995" providerId="ADAL" clId="{4B2F2C7C-CB20-45F9-94E7-B0080E680EA1}" dt="2022-09-07T18:58:20.792" v="669" actId="207"/>
          <ac:spMkLst>
            <pc:docMk/>
            <pc:sldMk cId="2621203613" sldId="280"/>
            <ac:spMk id="25" creationId="{85715865-5B10-E28A-7878-9BBFEBBC9D8F}"/>
          </ac:spMkLst>
        </pc:spChg>
        <pc:spChg chg="mod">
          <ac:chgData name="김소희" userId="292a1162-0793-4577-a94d-2dae0dfa5995" providerId="ADAL" clId="{4B2F2C7C-CB20-45F9-94E7-B0080E680EA1}" dt="2022-09-07T19:02:58.611" v="673" actId="164"/>
          <ac:spMkLst>
            <pc:docMk/>
            <pc:sldMk cId="2621203613" sldId="280"/>
            <ac:spMk id="30" creationId="{4F58175A-FECA-9167-108F-611E1ABF620C}"/>
          </ac:spMkLst>
        </pc:spChg>
        <pc:spChg chg="mod">
          <ac:chgData name="김소희" userId="292a1162-0793-4577-a94d-2dae0dfa5995" providerId="ADAL" clId="{4B2F2C7C-CB20-45F9-94E7-B0080E680EA1}" dt="2022-09-07T19:02:58.611" v="673" actId="164"/>
          <ac:spMkLst>
            <pc:docMk/>
            <pc:sldMk cId="2621203613" sldId="280"/>
            <ac:spMk id="31" creationId="{532FD409-D858-701B-4BD6-A634C1C5B0AC}"/>
          </ac:spMkLst>
        </pc:spChg>
        <pc:spChg chg="mod">
          <ac:chgData name="김소희" userId="292a1162-0793-4577-a94d-2dae0dfa5995" providerId="ADAL" clId="{4B2F2C7C-CB20-45F9-94E7-B0080E680EA1}" dt="2022-09-07T19:02:58.611" v="673" actId="164"/>
          <ac:spMkLst>
            <pc:docMk/>
            <pc:sldMk cId="2621203613" sldId="280"/>
            <ac:spMk id="37" creationId="{E82E329A-35EA-F668-54CC-54FE37A67DF0}"/>
          </ac:spMkLst>
        </pc:spChg>
        <pc:grpChg chg="add mod">
          <ac:chgData name="김소희" userId="292a1162-0793-4577-a94d-2dae0dfa5995" providerId="ADAL" clId="{4B2F2C7C-CB20-45F9-94E7-B0080E680EA1}" dt="2022-09-07T19:02:58.611" v="673" actId="164"/>
          <ac:grpSpMkLst>
            <pc:docMk/>
            <pc:sldMk cId="2621203613" sldId="280"/>
            <ac:grpSpMk id="38" creationId="{5EB714F4-723C-6487-977D-127A27346405}"/>
          </ac:grpSpMkLst>
        </pc:grpChg>
        <pc:picChg chg="mod">
          <ac:chgData name="김소희" userId="292a1162-0793-4577-a94d-2dae0dfa5995" providerId="ADAL" clId="{4B2F2C7C-CB20-45F9-94E7-B0080E680EA1}" dt="2022-09-07T19:02:58.611" v="673" actId="164"/>
          <ac:picMkLst>
            <pc:docMk/>
            <pc:sldMk cId="2621203613" sldId="280"/>
            <ac:picMk id="16" creationId="{7CAD2B31-2EB7-38E8-CD23-0BD18E4746A5}"/>
          </ac:picMkLst>
        </pc:picChg>
        <pc:picChg chg="add mod">
          <ac:chgData name="김소희" userId="292a1162-0793-4577-a94d-2dae0dfa5995" providerId="ADAL" clId="{4B2F2C7C-CB20-45F9-94E7-B0080E680EA1}" dt="2022-09-07T19:03:18.057" v="674" actId="1076"/>
          <ac:picMkLst>
            <pc:docMk/>
            <pc:sldMk cId="2621203613" sldId="280"/>
            <ac:picMk id="2050" creationId="{34E0B506-35D3-B102-42BE-15C2AB60A417}"/>
          </ac:picMkLst>
        </pc:picChg>
        <pc:cxnChg chg="add del mod">
          <ac:chgData name="김소희" userId="292a1162-0793-4577-a94d-2dae0dfa5995" providerId="ADAL" clId="{4B2F2C7C-CB20-45F9-94E7-B0080E680EA1}" dt="2022-09-07T18:37:17.120" v="611"/>
          <ac:cxnSpMkLst>
            <pc:docMk/>
            <pc:sldMk cId="2621203613" sldId="280"/>
            <ac:cxnSpMk id="18" creationId="{DD2BB65A-6644-5933-F1F3-F9C685B62744}"/>
          </ac:cxnSpMkLst>
        </pc:cxnChg>
        <pc:cxnChg chg="add mod">
          <ac:chgData name="김소희" userId="292a1162-0793-4577-a94d-2dae0dfa5995" providerId="ADAL" clId="{4B2F2C7C-CB20-45F9-94E7-B0080E680EA1}" dt="2022-09-07T19:02:58.611" v="673" actId="164"/>
          <ac:cxnSpMkLst>
            <pc:docMk/>
            <pc:sldMk cId="2621203613" sldId="280"/>
            <ac:cxnSpMk id="22" creationId="{F573E06F-9F27-23AC-E910-0A78BD429E1B}"/>
          </ac:cxnSpMkLst>
        </pc:cxnChg>
        <pc:cxnChg chg="add mod">
          <ac:chgData name="김소희" userId="292a1162-0793-4577-a94d-2dae0dfa5995" providerId="ADAL" clId="{4B2F2C7C-CB20-45F9-94E7-B0080E680EA1}" dt="2022-09-07T19:02:58.611" v="673" actId="164"/>
          <ac:cxnSpMkLst>
            <pc:docMk/>
            <pc:sldMk cId="2621203613" sldId="280"/>
            <ac:cxnSpMk id="26" creationId="{426132DF-AA1E-FD10-BFC9-2DC863F8A88D}"/>
          </ac:cxnSpMkLst>
        </pc:cxnChg>
      </pc:sldChg>
      <pc:sldChg chg="addSp modSp">
        <pc:chgData name="김소희" userId="292a1162-0793-4577-a94d-2dae0dfa5995" providerId="ADAL" clId="{4B2F2C7C-CB20-45F9-94E7-B0080E680EA1}" dt="2022-09-07T18:23:42.032" v="609"/>
        <pc:sldMkLst>
          <pc:docMk/>
          <pc:sldMk cId="3070727681" sldId="281"/>
        </pc:sldMkLst>
        <pc:spChg chg="mod">
          <ac:chgData name="김소희" userId="292a1162-0793-4577-a94d-2dae0dfa5995" providerId="ADAL" clId="{4B2F2C7C-CB20-45F9-94E7-B0080E680EA1}" dt="2022-09-07T18:05:48.441" v="580"/>
          <ac:spMkLst>
            <pc:docMk/>
            <pc:sldMk cId="3070727681" sldId="281"/>
            <ac:spMk id="5" creationId="{0CE7E157-A159-89E0-9E32-F819124DDB77}"/>
          </ac:spMkLst>
        </pc:spChg>
        <pc:spChg chg="mod">
          <ac:chgData name="김소희" userId="292a1162-0793-4577-a94d-2dae0dfa5995" providerId="ADAL" clId="{4B2F2C7C-CB20-45F9-94E7-B0080E680EA1}" dt="2022-09-07T18:09:34.179" v="583"/>
          <ac:spMkLst>
            <pc:docMk/>
            <pc:sldMk cId="3070727681" sldId="281"/>
            <ac:spMk id="18" creationId="{997D999C-5F36-9A26-EC1F-72DD89BF50E9}"/>
          </ac:spMkLst>
        </pc:spChg>
        <pc:spChg chg="mod">
          <ac:chgData name="김소희" userId="292a1162-0793-4577-a94d-2dae0dfa5995" providerId="ADAL" clId="{4B2F2C7C-CB20-45F9-94E7-B0080E680EA1}" dt="2022-09-07T18:09:34.179" v="583"/>
          <ac:spMkLst>
            <pc:docMk/>
            <pc:sldMk cId="3070727681" sldId="281"/>
            <ac:spMk id="19" creationId="{9CFB4C77-4C6F-9BE3-8703-DF52F8397070}"/>
          </ac:spMkLst>
        </pc:spChg>
        <pc:spChg chg="mod">
          <ac:chgData name="김소희" userId="292a1162-0793-4577-a94d-2dae0dfa5995" providerId="ADAL" clId="{4B2F2C7C-CB20-45F9-94E7-B0080E680EA1}" dt="2022-09-07T18:13:36.220" v="588"/>
          <ac:spMkLst>
            <pc:docMk/>
            <pc:sldMk cId="3070727681" sldId="281"/>
            <ac:spMk id="23" creationId="{B23E42C8-9DF4-AAEF-2CA8-9F0EE6D667C6}"/>
          </ac:spMkLst>
        </pc:spChg>
        <pc:spChg chg="mod">
          <ac:chgData name="김소희" userId="292a1162-0793-4577-a94d-2dae0dfa5995" providerId="ADAL" clId="{4B2F2C7C-CB20-45F9-94E7-B0080E680EA1}" dt="2022-09-07T18:21:25.553" v="592"/>
          <ac:spMkLst>
            <pc:docMk/>
            <pc:sldMk cId="3070727681" sldId="281"/>
            <ac:spMk id="28" creationId="{562DF5F5-51C8-C2AF-8965-FA1E567E149D}"/>
          </ac:spMkLst>
        </pc:spChg>
        <pc:spChg chg="mod">
          <ac:chgData name="김소희" userId="292a1162-0793-4577-a94d-2dae0dfa5995" providerId="ADAL" clId="{4B2F2C7C-CB20-45F9-94E7-B0080E680EA1}" dt="2022-09-07T18:21:38.794" v="596"/>
          <ac:spMkLst>
            <pc:docMk/>
            <pc:sldMk cId="3070727681" sldId="281"/>
            <ac:spMk id="30" creationId="{DF2D9AC3-87BE-E002-9415-41F77481B89F}"/>
          </ac:spMkLst>
        </pc:spChg>
        <pc:spChg chg="add mod">
          <ac:chgData name="김소희" userId="292a1162-0793-4577-a94d-2dae0dfa5995" providerId="ADAL" clId="{4B2F2C7C-CB20-45F9-94E7-B0080E680EA1}" dt="2022-09-07T18:23:42.032" v="609"/>
          <ac:spMkLst>
            <pc:docMk/>
            <pc:sldMk cId="3070727681" sldId="281"/>
            <ac:spMk id="38" creationId="{856A2282-2E0C-0F37-F892-DCE0106E79D7}"/>
          </ac:spMkLst>
        </pc:spChg>
        <pc:grpChg chg="add mod">
          <ac:chgData name="김소희" userId="292a1162-0793-4577-a94d-2dae0dfa5995" providerId="ADAL" clId="{4B2F2C7C-CB20-45F9-94E7-B0080E680EA1}" dt="2022-09-07T18:09:34.179" v="583"/>
          <ac:grpSpMkLst>
            <pc:docMk/>
            <pc:sldMk cId="3070727681" sldId="281"/>
            <ac:grpSpMk id="16" creationId="{674D29FF-A9F8-87BF-60F7-184E6048188D}"/>
          </ac:grpSpMkLst>
        </pc:grpChg>
        <pc:picChg chg="mod">
          <ac:chgData name="김소희" userId="292a1162-0793-4577-a94d-2dae0dfa5995" providerId="ADAL" clId="{4B2F2C7C-CB20-45F9-94E7-B0080E680EA1}" dt="2022-09-07T18:09:34.179" v="583"/>
          <ac:picMkLst>
            <pc:docMk/>
            <pc:sldMk cId="3070727681" sldId="281"/>
            <ac:picMk id="17" creationId="{D3CE17D0-2B68-D718-F024-4CC8551DBCD2}"/>
          </ac:picMkLst>
        </pc:picChg>
        <pc:cxnChg chg="add mod">
          <ac:chgData name="김소희" userId="292a1162-0793-4577-a94d-2dae0dfa5995" providerId="ADAL" clId="{4B2F2C7C-CB20-45F9-94E7-B0080E680EA1}" dt="2022-09-07T18:06:02.872" v="581"/>
          <ac:cxnSpMkLst>
            <pc:docMk/>
            <pc:sldMk cId="3070727681" sldId="281"/>
            <ac:cxnSpMk id="7" creationId="{B7101012-2D15-7112-DD22-1A53D4141CA2}"/>
          </ac:cxnSpMkLst>
        </pc:cxnChg>
        <pc:cxnChg chg="add mod">
          <ac:chgData name="김소희" userId="292a1162-0793-4577-a94d-2dae0dfa5995" providerId="ADAL" clId="{4B2F2C7C-CB20-45F9-94E7-B0080E680EA1}" dt="2022-09-07T18:06:34.980" v="582"/>
          <ac:cxnSpMkLst>
            <pc:docMk/>
            <pc:sldMk cId="3070727681" sldId="281"/>
            <ac:cxnSpMk id="9" creationId="{6A634B82-EA9D-ADD8-CB32-BD948DD3C691}"/>
          </ac:cxnSpMkLst>
        </pc:cxnChg>
        <pc:cxnChg chg="add mod">
          <ac:chgData name="김소희" userId="292a1162-0793-4577-a94d-2dae0dfa5995" providerId="ADAL" clId="{4B2F2C7C-CB20-45F9-94E7-B0080E680EA1}" dt="2022-09-07T18:22:08.438" v="597"/>
          <ac:cxnSpMkLst>
            <pc:docMk/>
            <pc:sldMk cId="3070727681" sldId="281"/>
            <ac:cxnSpMk id="32" creationId="{2F2479A8-EA16-1CEF-4780-3D0ADF121BC0}"/>
          </ac:cxnSpMkLst>
        </pc:cxnChg>
        <pc:cxnChg chg="add mod">
          <ac:chgData name="김소희" userId="292a1162-0793-4577-a94d-2dae0dfa5995" providerId="ADAL" clId="{4B2F2C7C-CB20-45F9-94E7-B0080E680EA1}" dt="2022-09-07T18:22:28.264" v="598"/>
          <ac:cxnSpMkLst>
            <pc:docMk/>
            <pc:sldMk cId="3070727681" sldId="281"/>
            <ac:cxnSpMk id="33" creationId="{C8E098A3-3060-EFC6-C578-AE117D0B3FF8}"/>
          </ac:cxnSpMkLst>
        </pc:cxnChg>
        <pc:cxnChg chg="add mod">
          <ac:chgData name="김소희" userId="292a1162-0793-4577-a94d-2dae0dfa5995" providerId="ADAL" clId="{4B2F2C7C-CB20-45F9-94E7-B0080E680EA1}" dt="2022-09-07T18:23:15.071" v="599"/>
          <ac:cxnSpMkLst>
            <pc:docMk/>
            <pc:sldMk cId="3070727681" sldId="281"/>
            <ac:cxnSpMk id="39" creationId="{DBBE5380-AC01-9365-06B7-D524505507CA}"/>
          </ac:cxnSpMkLst>
        </pc:cxnChg>
      </pc:sldChg>
      <pc:sldChg chg="delSp">
        <pc:chgData name="김소희" userId="292a1162-0793-4577-a94d-2dae0dfa5995" providerId="ADAL" clId="{4B2F2C7C-CB20-45F9-94E7-B0080E680EA1}" dt="2022-09-07T19:22:11.461" v="676" actId="478"/>
        <pc:sldMkLst>
          <pc:docMk/>
          <pc:sldMk cId="1553973615" sldId="282"/>
        </pc:sldMkLst>
        <pc:picChg chg="del">
          <ac:chgData name="김소희" userId="292a1162-0793-4577-a94d-2dae0dfa5995" providerId="ADAL" clId="{4B2F2C7C-CB20-45F9-94E7-B0080E680EA1}" dt="2022-09-07T19:22:11.461" v="676" actId="478"/>
          <ac:picMkLst>
            <pc:docMk/>
            <pc:sldMk cId="1553973615" sldId="282"/>
            <ac:picMk id="2050" creationId="{34E0B506-35D3-B102-42BE-15C2AB60A417}"/>
          </ac:picMkLst>
        </pc:picChg>
      </pc:sldChg>
      <pc:sldChg chg="delSp">
        <pc:chgData name="김소희" userId="292a1162-0793-4577-a94d-2dae0dfa5995" providerId="ADAL" clId="{4B2F2C7C-CB20-45F9-94E7-B0080E680EA1}" dt="2022-09-07T20:58:58.583" v="678"/>
        <pc:sldMkLst>
          <pc:docMk/>
          <pc:sldMk cId="971916344" sldId="283"/>
        </pc:sldMkLst>
        <pc:spChg chg="del">
          <ac:chgData name="김소희" userId="292a1162-0793-4577-a94d-2dae0dfa5995" providerId="ADAL" clId="{4B2F2C7C-CB20-45F9-94E7-B0080E680EA1}" dt="2022-09-07T20:58:58.583" v="678"/>
          <ac:spMkLst>
            <pc:docMk/>
            <pc:sldMk cId="971916344" sldId="283"/>
            <ac:spMk id="17" creationId="{E64C0C30-4059-B401-F543-2978E9F01BA8}"/>
          </ac:spMkLst>
        </pc:spChg>
      </pc:sldChg>
      <pc:sldChg chg="addSp modSp">
        <pc:chgData name="김소희" userId="292a1162-0793-4577-a94d-2dae0dfa5995" providerId="ADAL" clId="{4B2F2C7C-CB20-45F9-94E7-B0080E680EA1}" dt="2022-09-07T21:22:17.436" v="679"/>
        <pc:sldMkLst>
          <pc:docMk/>
          <pc:sldMk cId="3718618625" sldId="284"/>
        </pc:sldMkLst>
        <pc:spChg chg="mod">
          <ac:chgData name="김소희" userId="292a1162-0793-4577-a94d-2dae0dfa5995" providerId="ADAL" clId="{4B2F2C7C-CB20-45F9-94E7-B0080E680EA1}" dt="2022-09-07T20:48:53.125" v="677"/>
          <ac:spMkLst>
            <pc:docMk/>
            <pc:sldMk cId="3718618625" sldId="284"/>
            <ac:spMk id="6" creationId="{2188782E-44BF-062E-224B-C021A5C826FC}"/>
          </ac:spMkLst>
        </pc:spChg>
        <pc:cxnChg chg="add mod">
          <ac:chgData name="김소희" userId="292a1162-0793-4577-a94d-2dae0dfa5995" providerId="ADAL" clId="{4B2F2C7C-CB20-45F9-94E7-B0080E680EA1}" dt="2022-09-07T21:22:17.436" v="679"/>
          <ac:cxnSpMkLst>
            <pc:docMk/>
            <pc:sldMk cId="3718618625" sldId="284"/>
            <ac:cxnSpMk id="19" creationId="{50FF755A-37ED-2F05-4E08-2BEFF2E90283}"/>
          </ac:cxnSpMkLst>
        </pc:cxnChg>
      </pc:sldChg>
      <pc:sldChg chg="addSp modSp">
        <pc:chgData name="김소희" userId="292a1162-0793-4577-a94d-2dae0dfa5995" providerId="ADAL" clId="{4B2F2C7C-CB20-45F9-94E7-B0080E680EA1}" dt="2022-09-07T21:42:15.022" v="681" actId="164"/>
        <pc:sldMkLst>
          <pc:docMk/>
          <pc:sldMk cId="888184906" sldId="285"/>
        </pc:sldMkLst>
        <pc:grpChg chg="add mod">
          <ac:chgData name="김소희" userId="292a1162-0793-4577-a94d-2dae0dfa5995" providerId="ADAL" clId="{4B2F2C7C-CB20-45F9-94E7-B0080E680EA1}" dt="2022-09-07T21:31:02.386" v="680" actId="164"/>
          <ac:grpSpMkLst>
            <pc:docMk/>
            <pc:sldMk cId="888184906" sldId="285"/>
            <ac:grpSpMk id="20" creationId="{D581452C-AFBD-9362-6E2D-E9EDCA5B75CD}"/>
          </ac:grpSpMkLst>
        </pc:grpChg>
        <pc:grpChg chg="add mod">
          <ac:chgData name="김소희" userId="292a1162-0793-4577-a94d-2dae0dfa5995" providerId="ADAL" clId="{4B2F2C7C-CB20-45F9-94E7-B0080E680EA1}" dt="2022-09-07T21:42:15.022" v="681" actId="164"/>
          <ac:grpSpMkLst>
            <pc:docMk/>
            <pc:sldMk cId="888184906" sldId="285"/>
            <ac:grpSpMk id="35" creationId="{038F8D7D-F2E1-2758-FD92-5B9E86F1E687}"/>
          </ac:grpSpMkLst>
        </pc:grpChg>
        <pc:picChg chg="mod">
          <ac:chgData name="김소희" userId="292a1162-0793-4577-a94d-2dae0dfa5995" providerId="ADAL" clId="{4B2F2C7C-CB20-45F9-94E7-B0080E680EA1}" dt="2022-09-07T21:31:02.386" v="680" actId="164"/>
          <ac:picMkLst>
            <pc:docMk/>
            <pc:sldMk cId="888184906" sldId="285"/>
            <ac:picMk id="5" creationId="{2A0DCD78-DFD1-3879-26DD-67BEC9297FB1}"/>
          </ac:picMkLst>
        </pc:picChg>
        <pc:picChg chg="mod">
          <ac:chgData name="김소희" userId="292a1162-0793-4577-a94d-2dae0dfa5995" providerId="ADAL" clId="{4B2F2C7C-CB20-45F9-94E7-B0080E680EA1}" dt="2022-09-07T21:42:15.022" v="681" actId="164"/>
          <ac:picMkLst>
            <pc:docMk/>
            <pc:sldMk cId="888184906" sldId="285"/>
            <ac:picMk id="32" creationId="{BBFB6E23-087C-53F9-3981-565C18790087}"/>
          </ac:picMkLst>
        </pc:picChg>
        <pc:cxnChg chg="mod">
          <ac:chgData name="김소희" userId="292a1162-0793-4577-a94d-2dae0dfa5995" providerId="ADAL" clId="{4B2F2C7C-CB20-45F9-94E7-B0080E680EA1}" dt="2022-09-07T21:42:15.022" v="681" actId="164"/>
          <ac:cxnSpMkLst>
            <pc:docMk/>
            <pc:sldMk cId="888184906" sldId="285"/>
            <ac:cxnSpMk id="19" creationId="{50FF755A-37ED-2F05-4E08-2BEFF2E90283}"/>
          </ac:cxnSpMkLst>
        </pc:cxnChg>
      </pc:sldChg>
      <pc:sldChg chg="modSp mod">
        <pc:chgData name="김소희" userId="292a1162-0793-4577-a94d-2dae0dfa5995" providerId="ADAL" clId="{4B2F2C7C-CB20-45F9-94E7-B0080E680EA1}" dt="2022-09-07T22:34:02.630" v="879" actId="1076"/>
        <pc:sldMkLst>
          <pc:docMk/>
          <pc:sldMk cId="3810765658" sldId="287"/>
        </pc:sldMkLst>
        <pc:spChg chg="mod">
          <ac:chgData name="김소희" userId="292a1162-0793-4577-a94d-2dae0dfa5995" providerId="ADAL" clId="{4B2F2C7C-CB20-45F9-94E7-B0080E680EA1}" dt="2022-09-07T22:25:17.063" v="831"/>
          <ac:spMkLst>
            <pc:docMk/>
            <pc:sldMk cId="3810765658" sldId="287"/>
            <ac:spMk id="2" creationId="{5C386871-B092-6B43-A8DA-B84A6CCCC7F5}"/>
          </ac:spMkLst>
        </pc:spChg>
        <pc:spChg chg="mod">
          <ac:chgData name="김소희" userId="292a1162-0793-4577-a94d-2dae0dfa5995" providerId="ADAL" clId="{4B2F2C7C-CB20-45F9-94E7-B0080E680EA1}" dt="2022-09-07T22:19:52.963" v="827"/>
          <ac:spMkLst>
            <pc:docMk/>
            <pc:sldMk cId="3810765658" sldId="287"/>
            <ac:spMk id="4" creationId="{9BD7C058-1DCE-D9DC-876D-D65A60E2D429}"/>
          </ac:spMkLst>
        </pc:spChg>
        <pc:spChg chg="mod">
          <ac:chgData name="김소희" userId="292a1162-0793-4577-a94d-2dae0dfa5995" providerId="ADAL" clId="{4B2F2C7C-CB20-45F9-94E7-B0080E680EA1}" dt="2022-09-07T22:34:02.630" v="879" actId="1076"/>
          <ac:spMkLst>
            <pc:docMk/>
            <pc:sldMk cId="3810765658" sldId="287"/>
            <ac:spMk id="8" creationId="{482069F7-BD6B-CE68-6AF8-6F29564073C7}"/>
          </ac:spMkLst>
        </pc:spChg>
        <pc:spChg chg="mod">
          <ac:chgData name="김소희" userId="292a1162-0793-4577-a94d-2dae0dfa5995" providerId="ADAL" clId="{4B2F2C7C-CB20-45F9-94E7-B0080E680EA1}" dt="2022-09-07T22:28:04.858" v="873"/>
          <ac:spMkLst>
            <pc:docMk/>
            <pc:sldMk cId="3810765658" sldId="287"/>
            <ac:spMk id="12" creationId="{133EA15B-694C-0AFB-046D-F507D6ACCCC9}"/>
          </ac:spMkLst>
        </pc:spChg>
      </pc:sldChg>
      <pc:sldChg chg="modSp setBg">
        <pc:chgData name="김소희" userId="292a1162-0793-4577-a94d-2dae0dfa5995" providerId="ADAL" clId="{4B2F2C7C-CB20-45F9-94E7-B0080E680EA1}" dt="2022-09-07T22:26:45.598" v="868"/>
        <pc:sldMkLst>
          <pc:docMk/>
          <pc:sldMk cId="3441429520" sldId="288"/>
        </pc:sldMkLst>
        <pc:spChg chg="mod">
          <ac:chgData name="김소희" userId="292a1162-0793-4577-a94d-2dae0dfa5995" providerId="ADAL" clId="{4B2F2C7C-CB20-45F9-94E7-B0080E680EA1}" dt="2022-09-07T22:26:09.677" v="841"/>
          <ac:spMkLst>
            <pc:docMk/>
            <pc:sldMk cId="3441429520" sldId="288"/>
            <ac:spMk id="2" creationId="{0B11361E-8008-9354-1F48-1737086AEE57}"/>
          </ac:spMkLst>
        </pc:spChg>
      </pc:sldChg>
      <pc:sldMasterChg chg="modSldLayout">
        <pc:chgData name="김소희" userId="292a1162-0793-4577-a94d-2dae0dfa5995" providerId="ADAL" clId="{4B2F2C7C-CB20-45F9-94E7-B0080E680EA1}" dt="2022-09-07T22:27:25.416" v="871"/>
        <pc:sldMasterMkLst>
          <pc:docMk/>
          <pc:sldMasterMk cId="3910064173" sldId="2147483648"/>
        </pc:sldMasterMkLst>
        <pc:sldLayoutChg chg="modSp">
          <pc:chgData name="김소희" userId="292a1162-0793-4577-a94d-2dae0dfa5995" providerId="ADAL" clId="{4B2F2C7C-CB20-45F9-94E7-B0080E680EA1}" dt="2022-09-07T22:27:25.416" v="871"/>
          <pc:sldLayoutMkLst>
            <pc:docMk/>
            <pc:sldMasterMk cId="3910064173" sldId="2147483648"/>
            <pc:sldLayoutMk cId="2993821319" sldId="2147483650"/>
          </pc:sldLayoutMkLst>
          <pc:spChg chg="mod">
            <ac:chgData name="김소희" userId="292a1162-0793-4577-a94d-2dae0dfa5995" providerId="ADAL" clId="{4B2F2C7C-CB20-45F9-94E7-B0080E680EA1}" dt="2022-09-07T22:27:25.416" v="871"/>
            <ac:spMkLst>
              <pc:docMk/>
              <pc:sldMasterMk cId="3910064173" sldId="2147483648"/>
              <pc:sldLayoutMk cId="2993821319" sldId="2147483650"/>
              <ac:spMk id="7" creationId="{C005384D-ECA5-527F-035D-4F18DB7E2A7F}"/>
            </ac:spMkLst>
          </pc:spChg>
        </pc:sldLayoutChg>
      </pc:sldMasterChg>
    </pc:docChg>
  </pc:docChgLst>
  <pc:docChgLst>
    <pc:chgData name="김소희 에너지AI트랙/" userId="292a1162-0793-4577-a94d-2dae0dfa5995" providerId="ADAL" clId="{AEC3F07D-585E-4C11-B64C-50F12F9F4E49}"/>
    <pc:docChg chg="undo custSel addSld delSld modSld modMainMaster">
      <pc:chgData name="김소희 에너지AI트랙/" userId="292a1162-0793-4577-a94d-2dae0dfa5995" providerId="ADAL" clId="{AEC3F07D-585E-4C11-B64C-50F12F9F4E49}" dt="2022-06-27T09:54:01.423" v="5699"/>
      <pc:docMkLst>
        <pc:docMk/>
      </pc:docMkLst>
      <pc:sldChg chg="addSp modSp new mod">
        <pc:chgData name="김소희 에너지AI트랙/" userId="292a1162-0793-4577-a94d-2dae0dfa5995" providerId="ADAL" clId="{AEC3F07D-585E-4C11-B64C-50F12F9F4E49}" dt="2022-06-27T06:21:18.795" v="836" actId="1076"/>
        <pc:sldMkLst>
          <pc:docMk/>
          <pc:sldMk cId="158654813" sldId="256"/>
        </pc:sldMkLst>
        <pc:spChg chg="mod">
          <ac:chgData name="김소희 에너지AI트랙/" userId="292a1162-0793-4577-a94d-2dae0dfa5995" providerId="ADAL" clId="{AEC3F07D-585E-4C11-B64C-50F12F9F4E49}" dt="2022-06-27T06:21:10.913" v="833" actId="1076"/>
          <ac:spMkLst>
            <pc:docMk/>
            <pc:sldMk cId="158654813" sldId="256"/>
            <ac:spMk id="2" creationId="{D42C8D01-1348-904F-A28E-FB1F05F50B66}"/>
          </ac:spMkLst>
        </pc:spChg>
        <pc:spChg chg="mod">
          <ac:chgData name="김소희 에너지AI트랙/" userId="292a1162-0793-4577-a94d-2dae0dfa5995" providerId="ADAL" clId="{AEC3F07D-585E-4C11-B64C-50F12F9F4E49}" dt="2022-06-27T06:21:18.795" v="836" actId="1076"/>
          <ac:spMkLst>
            <pc:docMk/>
            <pc:sldMk cId="158654813" sldId="256"/>
            <ac:spMk id="3" creationId="{BB4F0E0A-8459-60AB-4DBF-FC43E9161C10}"/>
          </ac:spMkLst>
        </pc:spChg>
        <pc:spChg chg="add mod">
          <ac:chgData name="김소희 에너지AI트랙/" userId="292a1162-0793-4577-a94d-2dae0dfa5995" providerId="ADAL" clId="{AEC3F07D-585E-4C11-B64C-50F12F9F4E49}" dt="2022-06-27T06:21:13.404" v="834" actId="1076"/>
          <ac:spMkLst>
            <pc:docMk/>
            <pc:sldMk cId="158654813" sldId="256"/>
            <ac:spMk id="5" creationId="{433B89A1-AC33-8D2C-470E-70698F2016E8}"/>
          </ac:spMkLst>
        </pc:spChg>
      </pc:sldChg>
      <pc:sldChg chg="addSp delSp modSp new mod">
        <pc:chgData name="김소희 에너지AI트랙/" userId="292a1162-0793-4577-a94d-2dae0dfa5995" providerId="ADAL" clId="{AEC3F07D-585E-4C11-B64C-50F12F9F4E49}" dt="2022-06-27T07:55:46.928" v="3571" actId="1076"/>
        <pc:sldMkLst>
          <pc:docMk/>
          <pc:sldMk cId="1064256564" sldId="257"/>
        </pc:sldMkLst>
        <pc:spChg chg="mod">
          <ac:chgData name="김소희 에너지AI트랙/" userId="292a1162-0793-4577-a94d-2dae0dfa5995" providerId="ADAL" clId="{AEC3F07D-585E-4C11-B64C-50F12F9F4E49}" dt="2022-06-27T05:29:23.416" v="182" actId="1076"/>
          <ac:spMkLst>
            <pc:docMk/>
            <pc:sldMk cId="1064256564" sldId="257"/>
            <ac:spMk id="2" creationId="{5C386871-B092-6B43-A8DA-B84A6CCCC7F5}"/>
          </ac:spMkLst>
        </pc:spChg>
        <pc:spChg chg="del">
          <ac:chgData name="김소희 에너지AI트랙/" userId="292a1162-0793-4577-a94d-2dae0dfa5995" providerId="ADAL" clId="{AEC3F07D-585E-4C11-B64C-50F12F9F4E49}" dt="2022-06-27T05:29:02.173" v="177" actId="478"/>
          <ac:spMkLst>
            <pc:docMk/>
            <pc:sldMk cId="1064256564" sldId="257"/>
            <ac:spMk id="3" creationId="{B1FA146F-24B7-A580-05EE-22C86DBCEC23}"/>
          </ac:spMkLst>
        </pc:spChg>
        <pc:spChg chg="add mod">
          <ac:chgData name="김소희 에너지AI트랙/" userId="292a1162-0793-4577-a94d-2dae0dfa5995" providerId="ADAL" clId="{AEC3F07D-585E-4C11-B64C-50F12F9F4E49}" dt="2022-06-27T07:55:45.359" v="3570" actId="1076"/>
          <ac:spMkLst>
            <pc:docMk/>
            <pc:sldMk cId="1064256564" sldId="257"/>
            <ac:spMk id="6" creationId="{2188782E-44BF-062E-224B-C021A5C826FC}"/>
          </ac:spMkLst>
        </pc:spChg>
        <pc:spChg chg="add mod">
          <ac:chgData name="김소희 에너지AI트랙/" userId="292a1162-0793-4577-a94d-2dae0dfa5995" providerId="ADAL" clId="{AEC3F07D-585E-4C11-B64C-50F12F9F4E49}" dt="2022-06-27T07:55:46.928" v="3571" actId="1076"/>
          <ac:spMkLst>
            <pc:docMk/>
            <pc:sldMk cId="1064256564" sldId="257"/>
            <ac:spMk id="8" creationId="{91C6AC31-B2E0-521A-F2DE-468A37F39761}"/>
          </ac:spMkLst>
        </pc:spChg>
        <pc:spChg chg="add mod">
          <ac:chgData name="김소희 에너지AI트랙/" userId="292a1162-0793-4577-a94d-2dae0dfa5995" providerId="ADAL" clId="{AEC3F07D-585E-4C11-B64C-50F12F9F4E49}" dt="2022-06-27T06:19:50.480" v="818" actId="20577"/>
          <ac:spMkLst>
            <pc:docMk/>
            <pc:sldMk cId="1064256564" sldId="257"/>
            <ac:spMk id="9" creationId="{4E262F7D-1CD2-9678-413C-EB257F68A044}"/>
          </ac:spMkLst>
        </pc:spChg>
        <pc:spChg chg="add del mod">
          <ac:chgData name="김소희 에너지AI트랙/" userId="292a1162-0793-4577-a94d-2dae0dfa5995" providerId="ADAL" clId="{AEC3F07D-585E-4C11-B64C-50F12F9F4E49}" dt="2022-06-27T07:04:44.891" v="2251" actId="478"/>
          <ac:spMkLst>
            <pc:docMk/>
            <pc:sldMk cId="1064256564" sldId="257"/>
            <ac:spMk id="10" creationId="{3E9D865B-0CBE-8367-3E43-9C7B0BD47C9B}"/>
          </ac:spMkLst>
        </pc:spChg>
        <pc:spChg chg="add del mod">
          <ac:chgData name="김소희 에너지AI트랙/" userId="292a1162-0793-4577-a94d-2dae0dfa5995" providerId="ADAL" clId="{AEC3F07D-585E-4C11-B64C-50F12F9F4E49}" dt="2022-06-27T07:03:57.862" v="2243" actId="478"/>
          <ac:spMkLst>
            <pc:docMk/>
            <pc:sldMk cId="1064256564" sldId="257"/>
            <ac:spMk id="11" creationId="{5F356C51-9FD2-D837-54CD-BFB704129977}"/>
          </ac:spMkLst>
        </pc:spChg>
        <pc:picChg chg="add mod">
          <ac:chgData name="김소희 에너지AI트랙/" userId="292a1162-0793-4577-a94d-2dae0dfa5995" providerId="ADAL" clId="{AEC3F07D-585E-4C11-B64C-50F12F9F4E49}" dt="2022-06-27T07:08:09.135" v="2290" actId="1076"/>
          <ac:picMkLst>
            <pc:docMk/>
            <pc:sldMk cId="1064256564" sldId="257"/>
            <ac:picMk id="5" creationId="{2DE9C815-6CE5-8E3C-3EBE-340B1B74CE35}"/>
          </ac:picMkLst>
        </pc:picChg>
      </pc:sldChg>
      <pc:sldChg chg="addSp delSp modSp add mod modNotesTx">
        <pc:chgData name="김소희 에너지AI트랙/" userId="292a1162-0793-4577-a94d-2dae0dfa5995" providerId="ADAL" clId="{AEC3F07D-585E-4C11-B64C-50F12F9F4E49}" dt="2022-06-27T07:54:29.924" v="3566" actId="1076"/>
        <pc:sldMkLst>
          <pc:docMk/>
          <pc:sldMk cId="2333766318" sldId="258"/>
        </pc:sldMkLst>
        <pc:spChg chg="del mod">
          <ac:chgData name="김소희 에너지AI트랙/" userId="292a1162-0793-4577-a94d-2dae0dfa5995" providerId="ADAL" clId="{AEC3F07D-585E-4C11-B64C-50F12F9F4E49}" dt="2022-06-27T07:03:11.888" v="2207" actId="478"/>
          <ac:spMkLst>
            <pc:docMk/>
            <pc:sldMk cId="2333766318" sldId="258"/>
            <ac:spMk id="6" creationId="{2188782E-44BF-062E-224B-C021A5C826FC}"/>
          </ac:spMkLst>
        </pc:spChg>
        <pc:spChg chg="del">
          <ac:chgData name="김소희 에너지AI트랙/" userId="292a1162-0793-4577-a94d-2dae0dfa5995" providerId="ADAL" clId="{AEC3F07D-585E-4C11-B64C-50F12F9F4E49}" dt="2022-06-27T06:49:37.877" v="1326" actId="478"/>
          <ac:spMkLst>
            <pc:docMk/>
            <pc:sldMk cId="2333766318" sldId="258"/>
            <ac:spMk id="8" creationId="{91C6AC31-B2E0-521A-F2DE-468A37F39761}"/>
          </ac:spMkLst>
        </pc:spChg>
        <pc:spChg chg="del mod">
          <ac:chgData name="김소희 에너지AI트랙/" userId="292a1162-0793-4577-a94d-2dae0dfa5995" providerId="ADAL" clId="{AEC3F07D-585E-4C11-B64C-50F12F9F4E49}" dt="2022-06-27T07:03:11.094" v="2206" actId="478"/>
          <ac:spMkLst>
            <pc:docMk/>
            <pc:sldMk cId="2333766318" sldId="258"/>
            <ac:spMk id="10" creationId="{3E9D865B-0CBE-8367-3E43-9C7B0BD47C9B}"/>
          </ac:spMkLst>
        </pc:spChg>
        <pc:spChg chg="del">
          <ac:chgData name="김소희 에너지AI트랙/" userId="292a1162-0793-4577-a94d-2dae0dfa5995" providerId="ADAL" clId="{AEC3F07D-585E-4C11-B64C-50F12F9F4E49}" dt="2022-06-27T06:49:40.406" v="1328" actId="478"/>
          <ac:spMkLst>
            <pc:docMk/>
            <pc:sldMk cId="2333766318" sldId="258"/>
            <ac:spMk id="11" creationId="{5F356C51-9FD2-D837-54CD-BFB704129977}"/>
          </ac:spMkLst>
        </pc:spChg>
        <pc:spChg chg="add mod">
          <ac:chgData name="김소희 에너지AI트랙/" userId="292a1162-0793-4577-a94d-2dae0dfa5995" providerId="ADAL" clId="{AEC3F07D-585E-4C11-B64C-50F12F9F4E49}" dt="2022-06-27T07:29:33.972" v="2647" actId="1076"/>
          <ac:spMkLst>
            <pc:docMk/>
            <pc:sldMk cId="2333766318" sldId="258"/>
            <ac:spMk id="12" creationId="{BFD1037E-AB71-8143-1B32-BD93763C1DE4}"/>
          </ac:spMkLst>
        </pc:spChg>
        <pc:spChg chg="add mod">
          <ac:chgData name="김소희 에너지AI트랙/" userId="292a1162-0793-4577-a94d-2dae0dfa5995" providerId="ADAL" clId="{AEC3F07D-585E-4C11-B64C-50F12F9F4E49}" dt="2022-06-27T07:54:29.924" v="3566" actId="1076"/>
          <ac:spMkLst>
            <pc:docMk/>
            <pc:sldMk cId="2333766318" sldId="258"/>
            <ac:spMk id="13" creationId="{8D539230-0272-4929-4907-E1C00F74B12E}"/>
          </ac:spMkLst>
        </pc:spChg>
        <pc:picChg chg="del">
          <ac:chgData name="김소희 에너지AI트랙/" userId="292a1162-0793-4577-a94d-2dae0dfa5995" providerId="ADAL" clId="{AEC3F07D-585E-4C11-B64C-50F12F9F4E49}" dt="2022-06-27T06:49:30.395" v="1321" actId="478"/>
          <ac:picMkLst>
            <pc:docMk/>
            <pc:sldMk cId="2333766318" sldId="258"/>
            <ac:picMk id="5" creationId="{2DE9C815-6CE5-8E3C-3EBE-340B1B74CE35}"/>
          </ac:picMkLst>
        </pc:picChg>
        <pc:picChg chg="add mod">
          <ac:chgData name="김소희 에너지AI트랙/" userId="292a1162-0793-4577-a94d-2dae0dfa5995" providerId="ADAL" clId="{AEC3F07D-585E-4C11-B64C-50F12F9F4E49}" dt="2022-06-27T07:15:49.520" v="2352" actId="1076"/>
          <ac:picMkLst>
            <pc:docMk/>
            <pc:sldMk cId="2333766318" sldId="258"/>
            <ac:picMk id="1026" creationId="{3198269D-DA4E-1416-BF10-A6FDB2B3ADC6}"/>
          </ac:picMkLst>
        </pc:picChg>
        <pc:picChg chg="add mod">
          <ac:chgData name="김소희 에너지AI트랙/" userId="292a1162-0793-4577-a94d-2dae0dfa5995" providerId="ADAL" clId="{AEC3F07D-585E-4C11-B64C-50F12F9F4E49}" dt="2022-06-27T07:07:33.180" v="2279" actId="1076"/>
          <ac:picMkLst>
            <pc:docMk/>
            <pc:sldMk cId="2333766318" sldId="258"/>
            <ac:picMk id="1028" creationId="{FADCCCF7-F539-C90E-DC41-D7D9942B3693}"/>
          </ac:picMkLst>
        </pc:picChg>
      </pc:sldChg>
      <pc:sldChg chg="addSp delSp modSp add mod">
        <pc:chgData name="김소희 에너지AI트랙/" userId="292a1162-0793-4577-a94d-2dae0dfa5995" providerId="ADAL" clId="{AEC3F07D-585E-4C11-B64C-50F12F9F4E49}" dt="2022-06-27T07:29:39.566" v="2649" actId="1076"/>
        <pc:sldMkLst>
          <pc:docMk/>
          <pc:sldMk cId="2604174584" sldId="259"/>
        </pc:sldMkLst>
        <pc:spChg chg="mod">
          <ac:chgData name="김소희 에너지AI트랙/" userId="292a1162-0793-4577-a94d-2dae0dfa5995" providerId="ADAL" clId="{AEC3F07D-585E-4C11-B64C-50F12F9F4E49}" dt="2022-06-27T07:29:39.566" v="2649" actId="1076"/>
          <ac:spMkLst>
            <pc:docMk/>
            <pc:sldMk cId="2604174584" sldId="259"/>
            <ac:spMk id="6" creationId="{2188782E-44BF-062E-224B-C021A5C826FC}"/>
          </ac:spMkLst>
        </pc:spChg>
        <pc:spChg chg="mod">
          <ac:chgData name="김소희 에너지AI트랙/" userId="292a1162-0793-4577-a94d-2dae0dfa5995" providerId="ADAL" clId="{AEC3F07D-585E-4C11-B64C-50F12F9F4E49}" dt="2022-06-27T07:29:38.187" v="2648" actId="1076"/>
          <ac:spMkLst>
            <pc:docMk/>
            <pc:sldMk cId="2604174584" sldId="259"/>
            <ac:spMk id="10" creationId="{3E9D865B-0CBE-8367-3E43-9C7B0BD47C9B}"/>
          </ac:spMkLst>
        </pc:spChg>
        <pc:spChg chg="del">
          <ac:chgData name="김소희 에너지AI트랙/" userId="292a1162-0793-4577-a94d-2dae0dfa5995" providerId="ADAL" clId="{AEC3F07D-585E-4C11-B64C-50F12F9F4E49}" dt="2022-06-27T07:02:20.726" v="2201" actId="478"/>
          <ac:spMkLst>
            <pc:docMk/>
            <pc:sldMk cId="2604174584" sldId="259"/>
            <ac:spMk id="12" creationId="{BFD1037E-AB71-8143-1B32-BD93763C1DE4}"/>
          </ac:spMkLst>
        </pc:spChg>
        <pc:picChg chg="add mod">
          <ac:chgData name="김소희 에너지AI트랙/" userId="292a1162-0793-4577-a94d-2dae0dfa5995" providerId="ADAL" clId="{AEC3F07D-585E-4C11-B64C-50F12F9F4E49}" dt="2022-06-27T07:10:26.798" v="2309" actId="1076"/>
          <ac:picMkLst>
            <pc:docMk/>
            <pc:sldMk cId="2604174584" sldId="259"/>
            <ac:picMk id="4" creationId="{07D60D6D-C379-43F5-3D10-6F1509CE782D}"/>
          </ac:picMkLst>
        </pc:picChg>
        <pc:picChg chg="del">
          <ac:chgData name="김소희 에너지AI트랙/" userId="292a1162-0793-4577-a94d-2dae0dfa5995" providerId="ADAL" clId="{AEC3F07D-585E-4C11-B64C-50F12F9F4E49}" dt="2022-06-27T07:02:19.278" v="2200" actId="478"/>
          <ac:picMkLst>
            <pc:docMk/>
            <pc:sldMk cId="2604174584" sldId="259"/>
            <ac:picMk id="1026" creationId="{3198269D-DA4E-1416-BF10-A6FDB2B3ADC6}"/>
          </ac:picMkLst>
        </pc:picChg>
      </pc:sldChg>
      <pc:sldChg chg="addSp delSp modSp add mod">
        <pc:chgData name="김소희 에너지AI트랙/" userId="292a1162-0793-4577-a94d-2dae0dfa5995" providerId="ADAL" clId="{AEC3F07D-585E-4C11-B64C-50F12F9F4E49}" dt="2022-06-27T07:57:09.934" v="3584" actId="207"/>
        <pc:sldMkLst>
          <pc:docMk/>
          <pc:sldMk cId="3873793756" sldId="260"/>
        </pc:sldMkLst>
        <pc:spChg chg="mod">
          <ac:chgData name="김소희 에너지AI트랙/" userId="292a1162-0793-4577-a94d-2dae0dfa5995" providerId="ADAL" clId="{AEC3F07D-585E-4C11-B64C-50F12F9F4E49}" dt="2022-06-27T07:36:42.867" v="3066" actId="115"/>
          <ac:spMkLst>
            <pc:docMk/>
            <pc:sldMk cId="3873793756" sldId="260"/>
            <ac:spMk id="2" creationId="{5C386871-B092-6B43-A8DA-B84A6CCCC7F5}"/>
          </ac:spMkLst>
        </pc:spChg>
        <pc:spChg chg="add mod">
          <ac:chgData name="김소희 에너지AI트랙/" userId="292a1162-0793-4577-a94d-2dae0dfa5995" providerId="ADAL" clId="{AEC3F07D-585E-4C11-B64C-50F12F9F4E49}" dt="2022-06-27T07:54:37.961" v="3568" actId="1036"/>
          <ac:spMkLst>
            <pc:docMk/>
            <pc:sldMk cId="3873793756" sldId="260"/>
            <ac:spMk id="3" creationId="{0F5317F7-0796-C351-46D7-D9ACAF735E45}"/>
          </ac:spMkLst>
        </pc:spChg>
        <pc:spChg chg="del">
          <ac:chgData name="김소희 에너지AI트랙/" userId="292a1162-0793-4577-a94d-2dae0dfa5995" providerId="ADAL" clId="{AEC3F07D-585E-4C11-B64C-50F12F9F4E49}" dt="2022-06-27T07:19:37.847" v="2428" actId="478"/>
          <ac:spMkLst>
            <pc:docMk/>
            <pc:sldMk cId="3873793756" sldId="260"/>
            <ac:spMk id="6" creationId="{2188782E-44BF-062E-224B-C021A5C826FC}"/>
          </ac:spMkLst>
        </pc:spChg>
        <pc:spChg chg="add mod">
          <ac:chgData name="김소희 에너지AI트랙/" userId="292a1162-0793-4577-a94d-2dae0dfa5995" providerId="ADAL" clId="{AEC3F07D-585E-4C11-B64C-50F12F9F4E49}" dt="2022-06-27T07:57:09.934" v="3584" actId="207"/>
          <ac:spMkLst>
            <pc:docMk/>
            <pc:sldMk cId="3873793756" sldId="260"/>
            <ac:spMk id="8" creationId="{BB4557DF-4D07-3EC3-4108-1FDCA0408974}"/>
          </ac:spMkLst>
        </pc:spChg>
        <pc:spChg chg="mod">
          <ac:chgData name="김소희 에너지AI트랙/" userId="292a1162-0793-4577-a94d-2dae0dfa5995" providerId="ADAL" clId="{AEC3F07D-585E-4C11-B64C-50F12F9F4E49}" dt="2022-06-27T07:38:56.653" v="3108" actId="1076"/>
          <ac:spMkLst>
            <pc:docMk/>
            <pc:sldMk cId="3873793756" sldId="260"/>
            <ac:spMk id="10" creationId="{3E9D865B-0CBE-8367-3E43-9C7B0BD47C9B}"/>
          </ac:spMkLst>
        </pc:spChg>
        <pc:spChg chg="add del mod">
          <ac:chgData name="김소희 에너지AI트랙/" userId="292a1162-0793-4577-a94d-2dae0dfa5995" providerId="ADAL" clId="{AEC3F07D-585E-4C11-B64C-50F12F9F4E49}" dt="2022-06-27T07:29:04.201" v="2642" actId="478"/>
          <ac:spMkLst>
            <pc:docMk/>
            <pc:sldMk cId="3873793756" sldId="260"/>
            <ac:spMk id="11" creationId="{FAE6D89A-1C46-85CF-1989-26CE8A28E9B3}"/>
          </ac:spMkLst>
        </pc:spChg>
        <pc:spChg chg="add mod">
          <ac:chgData name="김소희 에너지AI트랙/" userId="292a1162-0793-4577-a94d-2dae0dfa5995" providerId="ADAL" clId="{AEC3F07D-585E-4C11-B64C-50F12F9F4E49}" dt="2022-06-27T07:54:42.292" v="3569" actId="1076"/>
          <ac:spMkLst>
            <pc:docMk/>
            <pc:sldMk cId="3873793756" sldId="260"/>
            <ac:spMk id="12" creationId="{28E0CF22-583B-45ED-86C4-523B09AB5462}"/>
          </ac:spMkLst>
        </pc:spChg>
        <pc:spChg chg="add mod">
          <ac:chgData name="김소희 에너지AI트랙/" userId="292a1162-0793-4577-a94d-2dae0dfa5995" providerId="ADAL" clId="{AEC3F07D-585E-4C11-B64C-50F12F9F4E49}" dt="2022-06-27T07:54:37.961" v="3568" actId="1036"/>
          <ac:spMkLst>
            <pc:docMk/>
            <pc:sldMk cId="3873793756" sldId="260"/>
            <ac:spMk id="17" creationId="{AD0D7A1B-1AB7-C0F1-26A3-0D134E0AA08C}"/>
          </ac:spMkLst>
        </pc:spChg>
        <pc:spChg chg="add mod">
          <ac:chgData name="김소희 에너지AI트랙/" userId="292a1162-0793-4577-a94d-2dae0dfa5995" providerId="ADAL" clId="{AEC3F07D-585E-4C11-B64C-50F12F9F4E49}" dt="2022-06-27T07:54:37.961" v="3568" actId="1036"/>
          <ac:spMkLst>
            <pc:docMk/>
            <pc:sldMk cId="3873793756" sldId="260"/>
            <ac:spMk id="19" creationId="{64C8B3DB-A048-F218-AF1B-776428F498E5}"/>
          </ac:spMkLst>
        </pc:spChg>
        <pc:spChg chg="add del mod">
          <ac:chgData name="김소희 에너지AI트랙/" userId="292a1162-0793-4577-a94d-2dae0dfa5995" providerId="ADAL" clId="{AEC3F07D-585E-4C11-B64C-50F12F9F4E49}" dt="2022-06-27T07:39:35.387" v="3125"/>
          <ac:spMkLst>
            <pc:docMk/>
            <pc:sldMk cId="3873793756" sldId="260"/>
            <ac:spMk id="20" creationId="{434054D2-E5AE-8E1A-51AB-316DC56BC210}"/>
          </ac:spMkLst>
        </pc:spChg>
        <pc:spChg chg="add mod">
          <ac:chgData name="김소희 에너지AI트랙/" userId="292a1162-0793-4577-a94d-2dae0dfa5995" providerId="ADAL" clId="{AEC3F07D-585E-4C11-B64C-50F12F9F4E49}" dt="2022-06-27T07:54:37.961" v="3568" actId="1036"/>
          <ac:spMkLst>
            <pc:docMk/>
            <pc:sldMk cId="3873793756" sldId="260"/>
            <ac:spMk id="22" creationId="{D771F8C4-0213-83FF-366E-253EA2CE11A1}"/>
          </ac:spMkLst>
        </pc:spChg>
        <pc:spChg chg="add mod">
          <ac:chgData name="김소희 에너지AI트랙/" userId="292a1162-0793-4577-a94d-2dae0dfa5995" providerId="ADAL" clId="{AEC3F07D-585E-4C11-B64C-50F12F9F4E49}" dt="2022-06-27T07:54:37.961" v="3568" actId="1036"/>
          <ac:spMkLst>
            <pc:docMk/>
            <pc:sldMk cId="3873793756" sldId="260"/>
            <ac:spMk id="23" creationId="{624D544E-9A98-8FCE-641D-8CBC3ACCEC67}"/>
          </ac:spMkLst>
        </pc:spChg>
        <pc:spChg chg="add mod">
          <ac:chgData name="김소희 에너지AI트랙/" userId="292a1162-0793-4577-a94d-2dae0dfa5995" providerId="ADAL" clId="{AEC3F07D-585E-4C11-B64C-50F12F9F4E49}" dt="2022-06-27T07:56:54.090" v="3583" actId="1076"/>
          <ac:spMkLst>
            <pc:docMk/>
            <pc:sldMk cId="3873793756" sldId="260"/>
            <ac:spMk id="25" creationId="{577EE87B-35AD-793D-C719-F87F3064E0A5}"/>
          </ac:spMkLst>
        </pc:spChg>
        <pc:spChg chg="add mod">
          <ac:chgData name="김소희 에너지AI트랙/" userId="292a1162-0793-4577-a94d-2dae0dfa5995" providerId="ADAL" clId="{AEC3F07D-585E-4C11-B64C-50F12F9F4E49}" dt="2022-06-27T07:54:37.961" v="3568" actId="1036"/>
          <ac:spMkLst>
            <pc:docMk/>
            <pc:sldMk cId="3873793756" sldId="260"/>
            <ac:spMk id="26" creationId="{D5EED59D-8446-F45F-E936-0EF82F4B6F9D}"/>
          </ac:spMkLst>
        </pc:spChg>
        <pc:picChg chg="del">
          <ac:chgData name="김소희 에너지AI트랙/" userId="292a1162-0793-4577-a94d-2dae0dfa5995" providerId="ADAL" clId="{AEC3F07D-585E-4C11-B64C-50F12F9F4E49}" dt="2022-06-27T07:18:50.413" v="2422" actId="478"/>
          <ac:picMkLst>
            <pc:docMk/>
            <pc:sldMk cId="3873793756" sldId="260"/>
            <ac:picMk id="4" creationId="{07D60D6D-C379-43F5-3D10-6F1509CE782D}"/>
          </ac:picMkLst>
        </pc:picChg>
        <pc:picChg chg="add mod">
          <ac:chgData name="김소희 에너지AI트랙/" userId="292a1162-0793-4577-a94d-2dae0dfa5995" providerId="ADAL" clId="{AEC3F07D-585E-4C11-B64C-50F12F9F4E49}" dt="2022-06-27T07:29:46.969" v="2650" actId="1076"/>
          <ac:picMkLst>
            <pc:docMk/>
            <pc:sldMk cId="3873793756" sldId="260"/>
            <ac:picMk id="7" creationId="{84D34C48-84D2-0163-E144-E61A07E2BC24}"/>
          </ac:picMkLst>
        </pc:picChg>
        <pc:picChg chg="add mod">
          <ac:chgData name="김소희 에너지AI트랙/" userId="292a1162-0793-4577-a94d-2dae0dfa5995" providerId="ADAL" clId="{AEC3F07D-585E-4C11-B64C-50F12F9F4E49}" dt="2022-06-27T07:54:37.961" v="3568" actId="1036"/>
          <ac:picMkLst>
            <pc:docMk/>
            <pc:sldMk cId="3873793756" sldId="260"/>
            <ac:picMk id="2050" creationId="{340B4EAB-988C-C33B-E403-DD12D427415D}"/>
          </ac:picMkLst>
        </pc:picChg>
        <pc:cxnChg chg="add mod">
          <ac:chgData name="김소희 에너지AI트랙/" userId="292a1162-0793-4577-a94d-2dae0dfa5995" providerId="ADAL" clId="{AEC3F07D-585E-4C11-B64C-50F12F9F4E49}" dt="2022-06-27T07:54:37.961" v="3568" actId="1036"/>
          <ac:cxnSpMkLst>
            <pc:docMk/>
            <pc:sldMk cId="3873793756" sldId="260"/>
            <ac:cxnSpMk id="13" creationId="{AF0FDAC8-9D26-9E12-5B9B-709D25E6E4D4}"/>
          </ac:cxnSpMkLst>
        </pc:cxnChg>
        <pc:cxnChg chg="add mod">
          <ac:chgData name="김소희 에너지AI트랙/" userId="292a1162-0793-4577-a94d-2dae0dfa5995" providerId="ADAL" clId="{AEC3F07D-585E-4C11-B64C-50F12F9F4E49}" dt="2022-06-27T07:54:37.961" v="3568" actId="1036"/>
          <ac:cxnSpMkLst>
            <pc:docMk/>
            <pc:sldMk cId="3873793756" sldId="260"/>
            <ac:cxnSpMk id="18" creationId="{CC2D4388-9764-CF06-434D-1A9224CABC89}"/>
          </ac:cxnSpMkLst>
        </pc:cxnChg>
        <pc:cxnChg chg="add del mod">
          <ac:chgData name="김소희 에너지AI트랙/" userId="292a1162-0793-4577-a94d-2dae0dfa5995" providerId="ADAL" clId="{AEC3F07D-585E-4C11-B64C-50F12F9F4E49}" dt="2022-06-27T07:39:35.387" v="3125"/>
          <ac:cxnSpMkLst>
            <pc:docMk/>
            <pc:sldMk cId="3873793756" sldId="260"/>
            <ac:cxnSpMk id="21" creationId="{33BF405E-182B-73D2-970A-257178CD4331}"/>
          </ac:cxnSpMkLst>
        </pc:cxnChg>
      </pc:sldChg>
      <pc:sldChg chg="addSp delSp modSp add mod">
        <pc:chgData name="김소희 에너지AI트랙/" userId="292a1162-0793-4577-a94d-2dae0dfa5995" providerId="ADAL" clId="{AEC3F07D-585E-4C11-B64C-50F12F9F4E49}" dt="2022-06-27T07:52:12.088" v="3541" actId="1076"/>
        <pc:sldMkLst>
          <pc:docMk/>
          <pc:sldMk cId="296142982" sldId="261"/>
        </pc:sldMkLst>
        <pc:spChg chg="del">
          <ac:chgData name="김소희 에너지AI트랙/" userId="292a1162-0793-4577-a94d-2dae0dfa5995" providerId="ADAL" clId="{AEC3F07D-585E-4C11-B64C-50F12F9F4E49}" dt="2022-06-27T07:44:05.182" v="3213" actId="478"/>
          <ac:spMkLst>
            <pc:docMk/>
            <pc:sldMk cId="296142982" sldId="261"/>
            <ac:spMk id="3" creationId="{0F5317F7-0796-C351-46D7-D9ACAF735E45}"/>
          </ac:spMkLst>
        </pc:spChg>
        <pc:spChg chg="del">
          <ac:chgData name="김소희 에너지AI트랙/" userId="292a1162-0793-4577-a94d-2dae0dfa5995" providerId="ADAL" clId="{AEC3F07D-585E-4C11-B64C-50F12F9F4E49}" dt="2022-06-27T07:44:05.182" v="3213" actId="478"/>
          <ac:spMkLst>
            <pc:docMk/>
            <pc:sldMk cId="296142982" sldId="261"/>
            <ac:spMk id="8" creationId="{BB4557DF-4D07-3EC3-4108-1FDCA0408974}"/>
          </ac:spMkLst>
        </pc:spChg>
        <pc:spChg chg="del">
          <ac:chgData name="김소희 에너지AI트랙/" userId="292a1162-0793-4577-a94d-2dae0dfa5995" providerId="ADAL" clId="{AEC3F07D-585E-4C11-B64C-50F12F9F4E49}" dt="2022-06-27T07:44:05.182" v="3213" actId="478"/>
          <ac:spMkLst>
            <pc:docMk/>
            <pc:sldMk cId="296142982" sldId="261"/>
            <ac:spMk id="10" creationId="{3E9D865B-0CBE-8367-3E43-9C7B0BD47C9B}"/>
          </ac:spMkLst>
        </pc:spChg>
        <pc:spChg chg="del">
          <ac:chgData name="김소희 에너지AI트랙/" userId="292a1162-0793-4577-a94d-2dae0dfa5995" providerId="ADAL" clId="{AEC3F07D-585E-4C11-B64C-50F12F9F4E49}" dt="2022-06-27T07:44:05.182" v="3213" actId="478"/>
          <ac:spMkLst>
            <pc:docMk/>
            <pc:sldMk cId="296142982" sldId="261"/>
            <ac:spMk id="12" creationId="{28E0CF22-583B-45ED-86C4-523B09AB5462}"/>
          </ac:spMkLst>
        </pc:spChg>
        <pc:spChg chg="del">
          <ac:chgData name="김소희 에너지AI트랙/" userId="292a1162-0793-4577-a94d-2dae0dfa5995" providerId="ADAL" clId="{AEC3F07D-585E-4C11-B64C-50F12F9F4E49}" dt="2022-06-27T07:44:05.182" v="3213" actId="478"/>
          <ac:spMkLst>
            <pc:docMk/>
            <pc:sldMk cId="296142982" sldId="261"/>
            <ac:spMk id="17" creationId="{AD0D7A1B-1AB7-C0F1-26A3-0D134E0AA08C}"/>
          </ac:spMkLst>
        </pc:spChg>
        <pc:spChg chg="del">
          <ac:chgData name="김소희 에너지AI트랙/" userId="292a1162-0793-4577-a94d-2dae0dfa5995" providerId="ADAL" clId="{AEC3F07D-585E-4C11-B64C-50F12F9F4E49}" dt="2022-06-27T07:44:05.182" v="3213" actId="478"/>
          <ac:spMkLst>
            <pc:docMk/>
            <pc:sldMk cId="296142982" sldId="261"/>
            <ac:spMk id="19" creationId="{64C8B3DB-A048-F218-AF1B-776428F498E5}"/>
          </ac:spMkLst>
        </pc:spChg>
        <pc:spChg chg="add mod">
          <ac:chgData name="김소희 에너지AI트랙/" userId="292a1162-0793-4577-a94d-2dae0dfa5995" providerId="ADAL" clId="{AEC3F07D-585E-4C11-B64C-50F12F9F4E49}" dt="2022-06-27T07:52:04.057" v="3536" actId="1076"/>
          <ac:spMkLst>
            <pc:docMk/>
            <pc:sldMk cId="296142982" sldId="261"/>
            <ac:spMk id="20" creationId="{6BB28C82-718E-B1F1-E8B9-CFECA3D6C40C}"/>
          </ac:spMkLst>
        </pc:spChg>
        <pc:spChg chg="del">
          <ac:chgData name="김소희 에너지AI트랙/" userId="292a1162-0793-4577-a94d-2dae0dfa5995" providerId="ADAL" clId="{AEC3F07D-585E-4C11-B64C-50F12F9F4E49}" dt="2022-06-27T07:44:05.182" v="3213" actId="478"/>
          <ac:spMkLst>
            <pc:docMk/>
            <pc:sldMk cId="296142982" sldId="261"/>
            <ac:spMk id="22" creationId="{D771F8C4-0213-83FF-366E-253EA2CE11A1}"/>
          </ac:spMkLst>
        </pc:spChg>
        <pc:spChg chg="del">
          <ac:chgData name="김소희 에너지AI트랙/" userId="292a1162-0793-4577-a94d-2dae0dfa5995" providerId="ADAL" clId="{AEC3F07D-585E-4C11-B64C-50F12F9F4E49}" dt="2022-06-27T07:44:05.182" v="3213" actId="478"/>
          <ac:spMkLst>
            <pc:docMk/>
            <pc:sldMk cId="296142982" sldId="261"/>
            <ac:spMk id="23" creationId="{624D544E-9A98-8FCE-641D-8CBC3ACCEC67}"/>
          </ac:spMkLst>
        </pc:spChg>
        <pc:spChg chg="add mod">
          <ac:chgData name="김소희 에너지AI트랙/" userId="292a1162-0793-4577-a94d-2dae0dfa5995" providerId="ADAL" clId="{AEC3F07D-585E-4C11-B64C-50F12F9F4E49}" dt="2022-06-27T07:52:04.057" v="3536" actId="1076"/>
          <ac:spMkLst>
            <pc:docMk/>
            <pc:sldMk cId="296142982" sldId="261"/>
            <ac:spMk id="24" creationId="{FF8E2967-8C3B-BF01-C049-477F419CF2F8}"/>
          </ac:spMkLst>
        </pc:spChg>
        <pc:spChg chg="add mod">
          <ac:chgData name="김소희 에너지AI트랙/" userId="292a1162-0793-4577-a94d-2dae0dfa5995" providerId="ADAL" clId="{AEC3F07D-585E-4C11-B64C-50F12F9F4E49}" dt="2022-06-27T07:52:04.057" v="3536" actId="1076"/>
          <ac:spMkLst>
            <pc:docMk/>
            <pc:sldMk cId="296142982" sldId="261"/>
            <ac:spMk id="26" creationId="{E87AE9CF-1207-7109-DCC3-94E13B8BEE6B}"/>
          </ac:spMkLst>
        </pc:spChg>
        <pc:spChg chg="add mod">
          <ac:chgData name="김소희 에너지AI트랙/" userId="292a1162-0793-4577-a94d-2dae0dfa5995" providerId="ADAL" clId="{AEC3F07D-585E-4C11-B64C-50F12F9F4E49}" dt="2022-06-27T07:52:04.057" v="3536" actId="1076"/>
          <ac:spMkLst>
            <pc:docMk/>
            <pc:sldMk cId="296142982" sldId="261"/>
            <ac:spMk id="29" creationId="{E775E3BA-D87C-4E8A-4015-00F7394DEA30}"/>
          </ac:spMkLst>
        </pc:spChg>
        <pc:spChg chg="add mod">
          <ac:chgData name="김소희 에너지AI트랙/" userId="292a1162-0793-4577-a94d-2dae0dfa5995" providerId="ADAL" clId="{AEC3F07D-585E-4C11-B64C-50F12F9F4E49}" dt="2022-06-27T07:52:04.057" v="3536" actId="1076"/>
          <ac:spMkLst>
            <pc:docMk/>
            <pc:sldMk cId="296142982" sldId="261"/>
            <ac:spMk id="30" creationId="{9A09AE1C-ECDC-1421-C086-AD7C258FD238}"/>
          </ac:spMkLst>
        </pc:spChg>
        <pc:spChg chg="add mod">
          <ac:chgData name="김소희 에너지AI트랙/" userId="292a1162-0793-4577-a94d-2dae0dfa5995" providerId="ADAL" clId="{AEC3F07D-585E-4C11-B64C-50F12F9F4E49}" dt="2022-06-27T07:52:12.088" v="3541" actId="1076"/>
          <ac:spMkLst>
            <pc:docMk/>
            <pc:sldMk cId="296142982" sldId="261"/>
            <ac:spMk id="32" creationId="{29A87124-AABD-A9A4-BE49-19EC785F17CA}"/>
          </ac:spMkLst>
        </pc:spChg>
        <pc:picChg chg="add mod">
          <ac:chgData name="김소희 에너지AI트랙/" userId="292a1162-0793-4577-a94d-2dae0dfa5995" providerId="ADAL" clId="{AEC3F07D-585E-4C11-B64C-50F12F9F4E49}" dt="2022-06-27T07:52:04.057" v="3536" actId="1076"/>
          <ac:picMkLst>
            <pc:docMk/>
            <pc:sldMk cId="296142982" sldId="261"/>
            <ac:picMk id="5" creationId="{CDFAD30B-2BFC-C344-CFB0-20789389B879}"/>
          </ac:picMkLst>
        </pc:picChg>
        <pc:picChg chg="del">
          <ac:chgData name="김소희 에너지AI트랙/" userId="292a1162-0793-4577-a94d-2dae0dfa5995" providerId="ADAL" clId="{AEC3F07D-585E-4C11-B64C-50F12F9F4E49}" dt="2022-06-27T07:44:05.182" v="3213" actId="478"/>
          <ac:picMkLst>
            <pc:docMk/>
            <pc:sldMk cId="296142982" sldId="261"/>
            <ac:picMk id="7" creationId="{84D34C48-84D2-0163-E144-E61A07E2BC24}"/>
          </ac:picMkLst>
        </pc:picChg>
        <pc:picChg chg="del">
          <ac:chgData name="김소희 에너지AI트랙/" userId="292a1162-0793-4577-a94d-2dae0dfa5995" providerId="ADAL" clId="{AEC3F07D-585E-4C11-B64C-50F12F9F4E49}" dt="2022-06-27T07:44:05.182" v="3213" actId="478"/>
          <ac:picMkLst>
            <pc:docMk/>
            <pc:sldMk cId="296142982" sldId="261"/>
            <ac:picMk id="2050" creationId="{340B4EAB-988C-C33B-E403-DD12D427415D}"/>
          </ac:picMkLst>
        </pc:picChg>
        <pc:cxnChg chg="add mod">
          <ac:chgData name="김소희 에너지AI트랙/" userId="292a1162-0793-4577-a94d-2dae0dfa5995" providerId="ADAL" clId="{AEC3F07D-585E-4C11-B64C-50F12F9F4E49}" dt="2022-06-27T07:52:04.057" v="3536" actId="1076"/>
          <ac:cxnSpMkLst>
            <pc:docMk/>
            <pc:sldMk cId="296142982" sldId="261"/>
            <ac:cxnSpMk id="11" creationId="{0E9490B0-DDB7-D3DF-A246-92972C780DBE}"/>
          </ac:cxnSpMkLst>
        </pc:cxnChg>
        <pc:cxnChg chg="del">
          <ac:chgData name="김소희 에너지AI트랙/" userId="292a1162-0793-4577-a94d-2dae0dfa5995" providerId="ADAL" clId="{AEC3F07D-585E-4C11-B64C-50F12F9F4E49}" dt="2022-06-27T07:44:05.182" v="3213" actId="478"/>
          <ac:cxnSpMkLst>
            <pc:docMk/>
            <pc:sldMk cId="296142982" sldId="261"/>
            <ac:cxnSpMk id="13" creationId="{AF0FDAC8-9D26-9E12-5B9B-709D25E6E4D4}"/>
          </ac:cxnSpMkLst>
        </pc:cxnChg>
        <pc:cxnChg chg="del">
          <ac:chgData name="김소희 에너지AI트랙/" userId="292a1162-0793-4577-a94d-2dae0dfa5995" providerId="ADAL" clId="{AEC3F07D-585E-4C11-B64C-50F12F9F4E49}" dt="2022-06-27T07:44:05.182" v="3213" actId="478"/>
          <ac:cxnSpMkLst>
            <pc:docMk/>
            <pc:sldMk cId="296142982" sldId="261"/>
            <ac:cxnSpMk id="18" creationId="{CC2D4388-9764-CF06-434D-1A9224CABC89}"/>
          </ac:cxnSpMkLst>
        </pc:cxnChg>
        <pc:cxnChg chg="add mod">
          <ac:chgData name="김소희 에너지AI트랙/" userId="292a1162-0793-4577-a94d-2dae0dfa5995" providerId="ADAL" clId="{AEC3F07D-585E-4C11-B64C-50F12F9F4E49}" dt="2022-06-27T07:52:04.057" v="3536" actId="1076"/>
          <ac:cxnSpMkLst>
            <pc:docMk/>
            <pc:sldMk cId="296142982" sldId="261"/>
            <ac:cxnSpMk id="25" creationId="{3E8EF958-A3C9-A45D-A13F-8352546C3F0E}"/>
          </ac:cxnSpMkLst>
        </pc:cxnChg>
        <pc:cxnChg chg="add mod">
          <ac:chgData name="김소희 에너지AI트랙/" userId="292a1162-0793-4577-a94d-2dae0dfa5995" providerId="ADAL" clId="{AEC3F07D-585E-4C11-B64C-50F12F9F4E49}" dt="2022-06-27T07:52:04.057" v="3536" actId="1076"/>
          <ac:cxnSpMkLst>
            <pc:docMk/>
            <pc:sldMk cId="296142982" sldId="261"/>
            <ac:cxnSpMk id="27" creationId="{D18CEE95-2D1F-ECED-6DDB-9FE058C54645}"/>
          </ac:cxnSpMkLst>
        </pc:cxnChg>
      </pc:sldChg>
      <pc:sldChg chg="addSp delSp modSp add mod">
        <pc:chgData name="김소희 에너지AI트랙/" userId="292a1162-0793-4577-a94d-2dae0dfa5995" providerId="ADAL" clId="{AEC3F07D-585E-4C11-B64C-50F12F9F4E49}" dt="2022-06-27T09:24:21.541" v="4759"/>
        <pc:sldMkLst>
          <pc:docMk/>
          <pc:sldMk cId="266497659" sldId="262"/>
        </pc:sldMkLst>
        <pc:spChg chg="mod">
          <ac:chgData name="김소희 에너지AI트랙/" userId="292a1162-0793-4577-a94d-2dae0dfa5995" providerId="ADAL" clId="{AEC3F07D-585E-4C11-B64C-50F12F9F4E49}" dt="2022-06-27T07:57:59.438" v="3637" actId="20577"/>
          <ac:spMkLst>
            <pc:docMk/>
            <pc:sldMk cId="266497659" sldId="262"/>
            <ac:spMk id="2" creationId="{5C386871-B092-6B43-A8DA-B84A6CCCC7F5}"/>
          </ac:spMkLst>
        </pc:spChg>
        <pc:spChg chg="add mod">
          <ac:chgData name="김소희 에너지AI트랙/" userId="292a1162-0793-4577-a94d-2dae0dfa5995" providerId="ADAL" clId="{AEC3F07D-585E-4C11-B64C-50F12F9F4E49}" dt="2022-06-27T08:54:31.914" v="4434" actId="1076"/>
          <ac:spMkLst>
            <pc:docMk/>
            <pc:sldMk cId="266497659" sldId="262"/>
            <ac:spMk id="19" creationId="{ADE0142D-5608-F586-C560-167DEC3FEFCA}"/>
          </ac:spMkLst>
        </pc:spChg>
        <pc:spChg chg="del">
          <ac:chgData name="김소희 에너지AI트랙/" userId="292a1162-0793-4577-a94d-2dae0dfa5995" providerId="ADAL" clId="{AEC3F07D-585E-4C11-B64C-50F12F9F4E49}" dt="2022-06-27T08:18:06.755" v="3638" actId="478"/>
          <ac:spMkLst>
            <pc:docMk/>
            <pc:sldMk cId="266497659" sldId="262"/>
            <ac:spMk id="20" creationId="{6BB28C82-718E-B1F1-E8B9-CFECA3D6C40C}"/>
          </ac:spMkLst>
        </pc:spChg>
        <pc:spChg chg="add mod">
          <ac:chgData name="김소희 에너지AI트랙/" userId="292a1162-0793-4577-a94d-2dae0dfa5995" providerId="ADAL" clId="{AEC3F07D-585E-4C11-B64C-50F12F9F4E49}" dt="2022-06-27T09:01:14.557" v="4627" actId="113"/>
          <ac:spMkLst>
            <pc:docMk/>
            <pc:sldMk cId="266497659" sldId="262"/>
            <ac:spMk id="22" creationId="{6722C438-3A22-A767-400A-51A5B65D0577}"/>
          </ac:spMkLst>
        </pc:spChg>
        <pc:spChg chg="del">
          <ac:chgData name="김소희 에너지AI트랙/" userId="292a1162-0793-4577-a94d-2dae0dfa5995" providerId="ADAL" clId="{AEC3F07D-585E-4C11-B64C-50F12F9F4E49}" dt="2022-06-27T08:18:06.755" v="3638" actId="478"/>
          <ac:spMkLst>
            <pc:docMk/>
            <pc:sldMk cId="266497659" sldId="262"/>
            <ac:spMk id="24" creationId="{FF8E2967-8C3B-BF01-C049-477F419CF2F8}"/>
          </ac:spMkLst>
        </pc:spChg>
        <pc:spChg chg="del">
          <ac:chgData name="김소희 에너지AI트랙/" userId="292a1162-0793-4577-a94d-2dae0dfa5995" providerId="ADAL" clId="{AEC3F07D-585E-4C11-B64C-50F12F9F4E49}" dt="2022-06-27T08:18:06.755" v="3638" actId="478"/>
          <ac:spMkLst>
            <pc:docMk/>
            <pc:sldMk cId="266497659" sldId="262"/>
            <ac:spMk id="26" creationId="{E87AE9CF-1207-7109-DCC3-94E13B8BEE6B}"/>
          </ac:spMkLst>
        </pc:spChg>
        <pc:spChg chg="del">
          <ac:chgData name="김소희 에너지AI트랙/" userId="292a1162-0793-4577-a94d-2dae0dfa5995" providerId="ADAL" clId="{AEC3F07D-585E-4C11-B64C-50F12F9F4E49}" dt="2022-06-27T08:18:06.755" v="3638" actId="478"/>
          <ac:spMkLst>
            <pc:docMk/>
            <pc:sldMk cId="266497659" sldId="262"/>
            <ac:spMk id="29" creationId="{E775E3BA-D87C-4E8A-4015-00F7394DEA30}"/>
          </ac:spMkLst>
        </pc:spChg>
        <pc:spChg chg="del">
          <ac:chgData name="김소희 에너지AI트랙/" userId="292a1162-0793-4577-a94d-2dae0dfa5995" providerId="ADAL" clId="{AEC3F07D-585E-4C11-B64C-50F12F9F4E49}" dt="2022-06-27T08:18:06.755" v="3638" actId="478"/>
          <ac:spMkLst>
            <pc:docMk/>
            <pc:sldMk cId="266497659" sldId="262"/>
            <ac:spMk id="30" creationId="{9A09AE1C-ECDC-1421-C086-AD7C258FD238}"/>
          </ac:spMkLst>
        </pc:spChg>
        <pc:spChg chg="add mod">
          <ac:chgData name="김소희 에너지AI트랙/" userId="292a1162-0793-4577-a94d-2dae0dfa5995" providerId="ADAL" clId="{AEC3F07D-585E-4C11-B64C-50F12F9F4E49}" dt="2022-06-27T08:39:21.762" v="4142" actId="113"/>
          <ac:spMkLst>
            <pc:docMk/>
            <pc:sldMk cId="266497659" sldId="262"/>
            <ac:spMk id="31" creationId="{1BAE550A-3E9C-9EF0-0071-495C79A182FB}"/>
          </ac:spMkLst>
        </pc:spChg>
        <pc:spChg chg="mod">
          <ac:chgData name="김소희 에너지AI트랙/" userId="292a1162-0793-4577-a94d-2dae0dfa5995" providerId="ADAL" clId="{AEC3F07D-585E-4C11-B64C-50F12F9F4E49}" dt="2022-06-27T08:44:28.170" v="4200" actId="20577"/>
          <ac:spMkLst>
            <pc:docMk/>
            <pc:sldMk cId="266497659" sldId="262"/>
            <ac:spMk id="32" creationId="{29A87124-AABD-A9A4-BE49-19EC785F17CA}"/>
          </ac:spMkLst>
        </pc:spChg>
        <pc:spChg chg="add mod">
          <ac:chgData name="김소희 에너지AI트랙/" userId="292a1162-0793-4577-a94d-2dae0dfa5995" providerId="ADAL" clId="{AEC3F07D-585E-4C11-B64C-50F12F9F4E49}" dt="2022-06-27T08:54:31.914" v="4434" actId="1076"/>
          <ac:spMkLst>
            <pc:docMk/>
            <pc:sldMk cId="266497659" sldId="262"/>
            <ac:spMk id="40" creationId="{E241E082-D4A5-CDDB-244D-DD587F426A13}"/>
          </ac:spMkLst>
        </pc:spChg>
        <pc:spChg chg="add mod">
          <ac:chgData name="김소희 에너지AI트랙/" userId="292a1162-0793-4577-a94d-2dae0dfa5995" providerId="ADAL" clId="{AEC3F07D-585E-4C11-B64C-50F12F9F4E49}" dt="2022-06-27T08:54:31.914" v="4434" actId="1076"/>
          <ac:spMkLst>
            <pc:docMk/>
            <pc:sldMk cId="266497659" sldId="262"/>
            <ac:spMk id="43" creationId="{D97B993F-ACD5-C901-6874-75E2DF7B31F1}"/>
          </ac:spMkLst>
        </pc:spChg>
        <pc:spChg chg="add mod">
          <ac:chgData name="김소희 에너지AI트랙/" userId="292a1162-0793-4577-a94d-2dae0dfa5995" providerId="ADAL" clId="{AEC3F07D-585E-4C11-B64C-50F12F9F4E49}" dt="2022-06-27T08:54:31.914" v="4434" actId="1076"/>
          <ac:spMkLst>
            <pc:docMk/>
            <pc:sldMk cId="266497659" sldId="262"/>
            <ac:spMk id="44" creationId="{56D8F2C5-97F7-F7E3-6C79-7FA375D31A8D}"/>
          </ac:spMkLst>
        </pc:spChg>
        <pc:spChg chg="add mod">
          <ac:chgData name="김소희 에너지AI트랙/" userId="292a1162-0793-4577-a94d-2dae0dfa5995" providerId="ADAL" clId="{AEC3F07D-585E-4C11-B64C-50F12F9F4E49}" dt="2022-06-27T08:58:20.956" v="4618" actId="1076"/>
          <ac:spMkLst>
            <pc:docMk/>
            <pc:sldMk cId="266497659" sldId="262"/>
            <ac:spMk id="50" creationId="{32EFA438-918A-9028-23F3-605373BE976B}"/>
          </ac:spMkLst>
        </pc:spChg>
        <pc:spChg chg="add mod">
          <ac:chgData name="김소희 에너지AI트랙/" userId="292a1162-0793-4577-a94d-2dae0dfa5995" providerId="ADAL" clId="{AEC3F07D-585E-4C11-B64C-50F12F9F4E49}" dt="2022-06-27T08:54:31.914" v="4434" actId="1076"/>
          <ac:spMkLst>
            <pc:docMk/>
            <pc:sldMk cId="266497659" sldId="262"/>
            <ac:spMk id="51" creationId="{F7D55149-9215-BB3F-4648-B74001545168}"/>
          </ac:spMkLst>
        </pc:spChg>
        <pc:grpChg chg="add mod">
          <ac:chgData name="김소희 에너지AI트랙/" userId="292a1162-0793-4577-a94d-2dae0dfa5995" providerId="ADAL" clId="{AEC3F07D-585E-4C11-B64C-50F12F9F4E49}" dt="2022-06-27T08:54:22.922" v="4433" actId="1076"/>
          <ac:grpSpMkLst>
            <pc:docMk/>
            <pc:sldMk cId="266497659" sldId="262"/>
            <ac:grpSpMk id="14" creationId="{B87A9F04-1EBF-5253-6815-3AF6962E5C0C}"/>
          </ac:grpSpMkLst>
        </pc:grpChg>
        <pc:picChg chg="add del mod">
          <ac:chgData name="김소희 에너지AI트랙/" userId="292a1162-0793-4577-a94d-2dae0dfa5995" providerId="ADAL" clId="{AEC3F07D-585E-4C11-B64C-50F12F9F4E49}" dt="2022-06-27T08:53:27.611" v="4424" actId="478"/>
          <ac:picMkLst>
            <pc:docMk/>
            <pc:sldMk cId="266497659" sldId="262"/>
            <ac:picMk id="4" creationId="{A782C306-09C8-8588-08B0-DC441D3B75B8}"/>
          </ac:picMkLst>
        </pc:picChg>
        <pc:picChg chg="del">
          <ac:chgData name="김소희 에너지AI트랙/" userId="292a1162-0793-4577-a94d-2dae0dfa5995" providerId="ADAL" clId="{AEC3F07D-585E-4C11-B64C-50F12F9F4E49}" dt="2022-06-27T08:18:06.755" v="3638" actId="478"/>
          <ac:picMkLst>
            <pc:docMk/>
            <pc:sldMk cId="266497659" sldId="262"/>
            <ac:picMk id="5" creationId="{CDFAD30B-2BFC-C344-CFB0-20789389B879}"/>
          </ac:picMkLst>
        </pc:picChg>
        <pc:picChg chg="add del mod">
          <ac:chgData name="김소희 에너지AI트랙/" userId="292a1162-0793-4577-a94d-2dae0dfa5995" providerId="ADAL" clId="{AEC3F07D-585E-4C11-B64C-50F12F9F4E49}" dt="2022-06-27T08:53:28.081" v="4425" actId="478"/>
          <ac:picMkLst>
            <pc:docMk/>
            <pc:sldMk cId="266497659" sldId="262"/>
            <ac:picMk id="7" creationId="{B2C7FD58-42B3-0F60-062F-0C014DACDCD9}"/>
          </ac:picMkLst>
        </pc:picChg>
        <pc:picChg chg="add mod modCrop">
          <ac:chgData name="김소희 에너지AI트랙/" userId="292a1162-0793-4577-a94d-2dae0dfa5995" providerId="ADAL" clId="{AEC3F07D-585E-4C11-B64C-50F12F9F4E49}" dt="2022-06-27T08:54:31.914" v="4434" actId="1076"/>
          <ac:picMkLst>
            <pc:docMk/>
            <pc:sldMk cId="266497659" sldId="262"/>
            <ac:picMk id="10" creationId="{8FEE60BD-FFCD-F88A-48C6-94B1E4923601}"/>
          </ac:picMkLst>
        </pc:picChg>
        <pc:picChg chg="add mod">
          <ac:chgData name="김소희 에너지AI트랙/" userId="292a1162-0793-4577-a94d-2dae0dfa5995" providerId="ADAL" clId="{AEC3F07D-585E-4C11-B64C-50F12F9F4E49}" dt="2022-06-27T08:54:06.855" v="4429" actId="14100"/>
          <ac:picMkLst>
            <pc:docMk/>
            <pc:sldMk cId="266497659" sldId="262"/>
            <ac:picMk id="13" creationId="{E8EB9F8A-D367-08A2-6C38-C5198365F396}"/>
          </ac:picMkLst>
        </pc:picChg>
        <pc:picChg chg="add mod ord modCrop">
          <ac:chgData name="김소희 에너지AI트랙/" userId="292a1162-0793-4577-a94d-2dae0dfa5995" providerId="ADAL" clId="{AEC3F07D-585E-4C11-B64C-50F12F9F4E49}" dt="2022-06-27T08:54:31.914" v="4434" actId="1076"/>
          <ac:picMkLst>
            <pc:docMk/>
            <pc:sldMk cId="266497659" sldId="262"/>
            <ac:picMk id="33" creationId="{8487B272-B2C8-B917-7C0A-32A588A1C7B6}"/>
          </ac:picMkLst>
        </pc:picChg>
        <pc:picChg chg="add del mod">
          <ac:chgData name="김소희 에너지AI트랙/" userId="292a1162-0793-4577-a94d-2dae0dfa5995" providerId="ADAL" clId="{AEC3F07D-585E-4C11-B64C-50F12F9F4E49}" dt="2022-06-27T08:57:17.426" v="4558" actId="478"/>
          <ac:picMkLst>
            <pc:docMk/>
            <pc:sldMk cId="266497659" sldId="262"/>
            <ac:picMk id="37" creationId="{23F0B8FE-0C1E-9517-0036-FA9A9CE13E55}"/>
          </ac:picMkLst>
        </pc:picChg>
        <pc:picChg chg="add mod">
          <ac:chgData name="김소희 에너지AI트랙/" userId="292a1162-0793-4577-a94d-2dae0dfa5995" providerId="ADAL" clId="{AEC3F07D-585E-4C11-B64C-50F12F9F4E49}" dt="2022-06-27T08:58:22.704" v="4619" actId="1076"/>
          <ac:picMkLst>
            <pc:docMk/>
            <pc:sldMk cId="266497659" sldId="262"/>
            <ac:picMk id="3074" creationId="{3CBCEE0F-A2F9-585A-593E-13175299C8D1}"/>
          </ac:picMkLst>
        </pc:picChg>
        <pc:cxnChg chg="del">
          <ac:chgData name="김소희 에너지AI트랙/" userId="292a1162-0793-4577-a94d-2dae0dfa5995" providerId="ADAL" clId="{AEC3F07D-585E-4C11-B64C-50F12F9F4E49}" dt="2022-06-27T08:18:06.755" v="3638" actId="478"/>
          <ac:cxnSpMkLst>
            <pc:docMk/>
            <pc:sldMk cId="266497659" sldId="262"/>
            <ac:cxnSpMk id="11" creationId="{0E9490B0-DDB7-D3DF-A246-92972C780DBE}"/>
          </ac:cxnSpMkLst>
        </pc:cxnChg>
        <pc:cxnChg chg="add mod">
          <ac:chgData name="김소희 에너지AI트랙/" userId="292a1162-0793-4577-a94d-2dae0dfa5995" providerId="ADAL" clId="{AEC3F07D-585E-4C11-B64C-50F12F9F4E49}" dt="2022-06-27T08:54:31.914" v="4434" actId="1076"/>
          <ac:cxnSpMkLst>
            <pc:docMk/>
            <pc:sldMk cId="266497659" sldId="262"/>
            <ac:cxnSpMk id="16" creationId="{C9F9AC9B-8DD9-8C20-5E07-ABE222C52B4B}"/>
          </ac:cxnSpMkLst>
        </pc:cxnChg>
        <pc:cxnChg chg="add mod">
          <ac:chgData name="김소희 에너지AI트랙/" userId="292a1162-0793-4577-a94d-2dae0dfa5995" providerId="ADAL" clId="{AEC3F07D-585E-4C11-B64C-50F12F9F4E49}" dt="2022-06-27T08:54:31.914" v="4434" actId="1076"/>
          <ac:cxnSpMkLst>
            <pc:docMk/>
            <pc:sldMk cId="266497659" sldId="262"/>
            <ac:cxnSpMk id="18" creationId="{B63AD296-65FF-22E4-16DB-AFE145B0649E}"/>
          </ac:cxnSpMkLst>
        </pc:cxnChg>
        <pc:cxnChg chg="del">
          <ac:chgData name="김소희 에너지AI트랙/" userId="292a1162-0793-4577-a94d-2dae0dfa5995" providerId="ADAL" clId="{AEC3F07D-585E-4C11-B64C-50F12F9F4E49}" dt="2022-06-27T08:18:06.755" v="3638" actId="478"/>
          <ac:cxnSpMkLst>
            <pc:docMk/>
            <pc:sldMk cId="266497659" sldId="262"/>
            <ac:cxnSpMk id="25" creationId="{3E8EF958-A3C9-A45D-A13F-8352546C3F0E}"/>
          </ac:cxnSpMkLst>
        </pc:cxnChg>
        <pc:cxnChg chg="del">
          <ac:chgData name="김소희 에너지AI트랙/" userId="292a1162-0793-4577-a94d-2dae0dfa5995" providerId="ADAL" clId="{AEC3F07D-585E-4C11-B64C-50F12F9F4E49}" dt="2022-06-27T08:18:06.755" v="3638" actId="478"/>
          <ac:cxnSpMkLst>
            <pc:docMk/>
            <pc:sldMk cId="266497659" sldId="262"/>
            <ac:cxnSpMk id="27" creationId="{D18CEE95-2D1F-ECED-6DDB-9FE058C54645}"/>
          </ac:cxnSpMkLst>
        </pc:cxnChg>
        <pc:cxnChg chg="add mod">
          <ac:chgData name="김소희 에너지AI트랙/" userId="292a1162-0793-4577-a94d-2dae0dfa5995" providerId="ADAL" clId="{AEC3F07D-585E-4C11-B64C-50F12F9F4E49}" dt="2022-06-27T08:54:31.914" v="4434" actId="1076"/>
          <ac:cxnSpMkLst>
            <pc:docMk/>
            <pc:sldMk cId="266497659" sldId="262"/>
            <ac:cxnSpMk id="34" creationId="{5B5ECE9E-8C98-84A3-FD56-2C62CD5395BA}"/>
          </ac:cxnSpMkLst>
        </pc:cxnChg>
        <pc:cxnChg chg="add mod">
          <ac:chgData name="김소희 에너지AI트랙/" userId="292a1162-0793-4577-a94d-2dae0dfa5995" providerId="ADAL" clId="{AEC3F07D-585E-4C11-B64C-50F12F9F4E49}" dt="2022-06-27T08:54:31.914" v="4434" actId="1076"/>
          <ac:cxnSpMkLst>
            <pc:docMk/>
            <pc:sldMk cId="266497659" sldId="262"/>
            <ac:cxnSpMk id="35" creationId="{722B1DA9-EFEC-A254-07A4-C89EBE2E8841}"/>
          </ac:cxnSpMkLst>
        </pc:cxnChg>
        <pc:cxnChg chg="add mod">
          <ac:chgData name="김소희 에너지AI트랙/" userId="292a1162-0793-4577-a94d-2dae0dfa5995" providerId="ADAL" clId="{AEC3F07D-585E-4C11-B64C-50F12F9F4E49}" dt="2022-06-27T08:54:31.914" v="4434" actId="1076"/>
          <ac:cxnSpMkLst>
            <pc:docMk/>
            <pc:sldMk cId="266497659" sldId="262"/>
            <ac:cxnSpMk id="38" creationId="{704AC84F-0FE4-2D62-EA0A-F8124BB9C2DB}"/>
          </ac:cxnSpMkLst>
        </pc:cxnChg>
        <pc:cxnChg chg="add mod">
          <ac:chgData name="김소희 에너지AI트랙/" userId="292a1162-0793-4577-a94d-2dae0dfa5995" providerId="ADAL" clId="{AEC3F07D-585E-4C11-B64C-50F12F9F4E49}" dt="2022-06-27T08:54:31.914" v="4434" actId="1076"/>
          <ac:cxnSpMkLst>
            <pc:docMk/>
            <pc:sldMk cId="266497659" sldId="262"/>
            <ac:cxnSpMk id="41" creationId="{4AB99114-8D97-1EB6-2AAC-D015C07914A3}"/>
          </ac:cxnSpMkLst>
        </pc:cxnChg>
        <pc:cxnChg chg="add del mod">
          <ac:chgData name="김소희 에너지AI트랙/" userId="292a1162-0793-4577-a94d-2dae0dfa5995" providerId="ADAL" clId="{AEC3F07D-585E-4C11-B64C-50F12F9F4E49}" dt="2022-06-27T09:24:21.541" v="4759"/>
          <ac:cxnSpMkLst>
            <pc:docMk/>
            <pc:sldMk cId="266497659" sldId="262"/>
            <ac:cxnSpMk id="53" creationId="{645ADB88-E134-5862-6560-688E8718A68E}"/>
          </ac:cxnSpMkLst>
        </pc:cxnChg>
      </pc:sldChg>
      <pc:sldChg chg="addSp delSp modSp add mod">
        <pc:chgData name="김소희 에너지AI트랙/" userId="292a1162-0793-4577-a94d-2dae0dfa5995" providerId="ADAL" clId="{AEC3F07D-585E-4C11-B64C-50F12F9F4E49}" dt="2022-06-27T09:47:32.642" v="5498" actId="1076"/>
        <pc:sldMkLst>
          <pc:docMk/>
          <pc:sldMk cId="296339208" sldId="263"/>
        </pc:sldMkLst>
        <pc:spChg chg="del">
          <ac:chgData name="김소희 에너지AI트랙/" userId="292a1162-0793-4577-a94d-2dae0dfa5995" providerId="ADAL" clId="{AEC3F07D-585E-4C11-B64C-50F12F9F4E49}" dt="2022-06-27T08:59:30.951" v="4621" actId="478"/>
          <ac:spMkLst>
            <pc:docMk/>
            <pc:sldMk cId="296339208" sldId="263"/>
            <ac:spMk id="19" creationId="{ADE0142D-5608-F586-C560-167DEC3FEFCA}"/>
          </ac:spMkLst>
        </pc:spChg>
        <pc:spChg chg="del">
          <ac:chgData name="김소희 에너지AI트랙/" userId="292a1162-0793-4577-a94d-2dae0dfa5995" providerId="ADAL" clId="{AEC3F07D-585E-4C11-B64C-50F12F9F4E49}" dt="2022-06-27T08:59:33.763" v="4623" actId="478"/>
          <ac:spMkLst>
            <pc:docMk/>
            <pc:sldMk cId="296339208" sldId="263"/>
            <ac:spMk id="22" creationId="{6722C438-3A22-A767-400A-51A5B65D0577}"/>
          </ac:spMkLst>
        </pc:spChg>
        <pc:spChg chg="add mod">
          <ac:chgData name="김소희 에너지AI트랙/" userId="292a1162-0793-4577-a94d-2dae0dfa5995" providerId="ADAL" clId="{AEC3F07D-585E-4C11-B64C-50F12F9F4E49}" dt="2022-06-27T09:30:40.325" v="5027" actId="1076"/>
          <ac:spMkLst>
            <pc:docMk/>
            <pc:sldMk cId="296339208" sldId="263"/>
            <ac:spMk id="26" creationId="{F15EA5AC-E794-9933-4F56-094ED3EED095}"/>
          </ac:spMkLst>
        </pc:spChg>
        <pc:spChg chg="del">
          <ac:chgData name="김소희 에너지AI트랙/" userId="292a1162-0793-4577-a94d-2dae0dfa5995" providerId="ADAL" clId="{AEC3F07D-585E-4C11-B64C-50F12F9F4E49}" dt="2022-06-27T09:01:39.787" v="4665" actId="478"/>
          <ac:spMkLst>
            <pc:docMk/>
            <pc:sldMk cId="296339208" sldId="263"/>
            <ac:spMk id="31" creationId="{1BAE550A-3E9C-9EF0-0071-495C79A182FB}"/>
          </ac:spMkLst>
        </pc:spChg>
        <pc:spChg chg="del">
          <ac:chgData name="김소희 에너지AI트랙/" userId="292a1162-0793-4577-a94d-2dae0dfa5995" providerId="ADAL" clId="{AEC3F07D-585E-4C11-B64C-50F12F9F4E49}" dt="2022-06-27T08:59:30.951" v="4621" actId="478"/>
          <ac:spMkLst>
            <pc:docMk/>
            <pc:sldMk cId="296339208" sldId="263"/>
            <ac:spMk id="40" creationId="{E241E082-D4A5-CDDB-244D-DD587F426A13}"/>
          </ac:spMkLst>
        </pc:spChg>
        <pc:spChg chg="del">
          <ac:chgData name="김소희 에너지AI트랙/" userId="292a1162-0793-4577-a94d-2dae0dfa5995" providerId="ADAL" clId="{AEC3F07D-585E-4C11-B64C-50F12F9F4E49}" dt="2022-06-27T08:59:30.951" v="4621" actId="478"/>
          <ac:spMkLst>
            <pc:docMk/>
            <pc:sldMk cId="296339208" sldId="263"/>
            <ac:spMk id="43" creationId="{D97B993F-ACD5-C901-6874-75E2DF7B31F1}"/>
          </ac:spMkLst>
        </pc:spChg>
        <pc:spChg chg="del">
          <ac:chgData name="김소희 에너지AI트랙/" userId="292a1162-0793-4577-a94d-2dae0dfa5995" providerId="ADAL" clId="{AEC3F07D-585E-4C11-B64C-50F12F9F4E49}" dt="2022-06-27T08:59:30.951" v="4621" actId="478"/>
          <ac:spMkLst>
            <pc:docMk/>
            <pc:sldMk cId="296339208" sldId="263"/>
            <ac:spMk id="44" creationId="{56D8F2C5-97F7-F7E3-6C79-7FA375D31A8D}"/>
          </ac:spMkLst>
        </pc:spChg>
        <pc:spChg chg="del">
          <ac:chgData name="김소희 에너지AI트랙/" userId="292a1162-0793-4577-a94d-2dae0dfa5995" providerId="ADAL" clId="{AEC3F07D-585E-4C11-B64C-50F12F9F4E49}" dt="2022-06-27T08:59:29.015" v="4620" actId="478"/>
          <ac:spMkLst>
            <pc:docMk/>
            <pc:sldMk cId="296339208" sldId="263"/>
            <ac:spMk id="50" creationId="{32EFA438-918A-9028-23F3-605373BE976B}"/>
          </ac:spMkLst>
        </pc:spChg>
        <pc:spChg chg="del">
          <ac:chgData name="김소희 에너지AI트랙/" userId="292a1162-0793-4577-a94d-2dae0dfa5995" providerId="ADAL" clId="{AEC3F07D-585E-4C11-B64C-50F12F9F4E49}" dt="2022-06-27T08:59:30.951" v="4621" actId="478"/>
          <ac:spMkLst>
            <pc:docMk/>
            <pc:sldMk cId="296339208" sldId="263"/>
            <ac:spMk id="51" creationId="{F7D55149-9215-BB3F-4648-B74001545168}"/>
          </ac:spMkLst>
        </pc:spChg>
        <pc:spChg chg="add mod">
          <ac:chgData name="김소희 에너지AI트랙/" userId="292a1162-0793-4577-a94d-2dae0dfa5995" providerId="ADAL" clId="{AEC3F07D-585E-4C11-B64C-50F12F9F4E49}" dt="2022-06-27T09:40:59.147" v="5322"/>
          <ac:spMkLst>
            <pc:docMk/>
            <pc:sldMk cId="296339208" sldId="263"/>
            <ac:spMk id="56" creationId="{6885C91E-D187-B695-79AA-438C2B318A1B}"/>
          </ac:spMkLst>
        </pc:spChg>
        <pc:spChg chg="add del mod">
          <ac:chgData name="김소희 에너지AI트랙/" userId="292a1162-0793-4577-a94d-2dae0dfa5995" providerId="ADAL" clId="{AEC3F07D-585E-4C11-B64C-50F12F9F4E49}" dt="2022-06-27T09:30:29.495" v="5024" actId="478"/>
          <ac:spMkLst>
            <pc:docMk/>
            <pc:sldMk cId="296339208" sldId="263"/>
            <ac:spMk id="59" creationId="{69F66F3D-6BB2-58EB-CB17-99C7F942BE32}"/>
          </ac:spMkLst>
        </pc:spChg>
        <pc:spChg chg="add mod">
          <ac:chgData name="김소희 에너지AI트랙/" userId="292a1162-0793-4577-a94d-2dae0dfa5995" providerId="ADAL" clId="{AEC3F07D-585E-4C11-B64C-50F12F9F4E49}" dt="2022-06-27T09:32:57.409" v="5045" actId="207"/>
          <ac:spMkLst>
            <pc:docMk/>
            <pc:sldMk cId="296339208" sldId="263"/>
            <ac:spMk id="61" creationId="{EA9AA345-77BD-3EDF-85E2-341A147DA9A3}"/>
          </ac:spMkLst>
        </pc:spChg>
        <pc:spChg chg="add del mod">
          <ac:chgData name="김소희 에너지AI트랙/" userId="292a1162-0793-4577-a94d-2dae0dfa5995" providerId="ADAL" clId="{AEC3F07D-585E-4C11-B64C-50F12F9F4E49}" dt="2022-06-27T09:37:07.211" v="5123" actId="478"/>
          <ac:spMkLst>
            <pc:docMk/>
            <pc:sldMk cId="296339208" sldId="263"/>
            <ac:spMk id="62" creationId="{BE39B6F4-461F-AAD6-906B-3FDA21B0D949}"/>
          </ac:spMkLst>
        </pc:spChg>
        <pc:spChg chg="add mod">
          <ac:chgData name="김소희 에너지AI트랙/" userId="292a1162-0793-4577-a94d-2dae0dfa5995" providerId="ADAL" clId="{AEC3F07D-585E-4C11-B64C-50F12F9F4E49}" dt="2022-06-27T09:37:18.555" v="5124" actId="1076"/>
          <ac:spMkLst>
            <pc:docMk/>
            <pc:sldMk cId="296339208" sldId="263"/>
            <ac:spMk id="63" creationId="{36153AAB-7F4E-ACF4-89AC-5D419571368C}"/>
          </ac:spMkLst>
        </pc:spChg>
        <pc:spChg chg="add mod">
          <ac:chgData name="김소희 에너지AI트랙/" userId="292a1162-0793-4577-a94d-2dae0dfa5995" providerId="ADAL" clId="{AEC3F07D-585E-4C11-B64C-50F12F9F4E49}" dt="2022-06-27T09:45:35.231" v="5491" actId="207"/>
          <ac:spMkLst>
            <pc:docMk/>
            <pc:sldMk cId="296339208" sldId="263"/>
            <ac:spMk id="65" creationId="{86AB2C8E-EF63-5C74-FA03-48FA2F5AD90B}"/>
          </ac:spMkLst>
        </pc:spChg>
        <pc:spChg chg="add mod">
          <ac:chgData name="김소희 에너지AI트랙/" userId="292a1162-0793-4577-a94d-2dae0dfa5995" providerId="ADAL" clId="{AEC3F07D-585E-4C11-B64C-50F12F9F4E49}" dt="2022-06-27T09:43:42.609" v="5446" actId="1076"/>
          <ac:spMkLst>
            <pc:docMk/>
            <pc:sldMk cId="296339208" sldId="263"/>
            <ac:spMk id="66" creationId="{94DFEABD-4EAB-BE01-F76F-37788F0B82A0}"/>
          </ac:spMkLst>
        </pc:spChg>
        <pc:grpChg chg="del">
          <ac:chgData name="김소희 에너지AI트랙/" userId="292a1162-0793-4577-a94d-2dae0dfa5995" providerId="ADAL" clId="{AEC3F07D-585E-4C11-B64C-50F12F9F4E49}" dt="2022-06-27T08:59:32.952" v="4622" actId="478"/>
          <ac:grpSpMkLst>
            <pc:docMk/>
            <pc:sldMk cId="296339208" sldId="263"/>
            <ac:grpSpMk id="14" creationId="{B87A9F04-1EBF-5253-6815-3AF6962E5C0C}"/>
          </ac:grpSpMkLst>
        </pc:grpChg>
        <pc:picChg chg="mod">
          <ac:chgData name="김소희 에너지AI트랙/" userId="292a1162-0793-4577-a94d-2dae0dfa5995" providerId="ADAL" clId="{AEC3F07D-585E-4C11-B64C-50F12F9F4E49}" dt="2022-06-27T09:30:46.229" v="5028" actId="1076"/>
          <ac:picMkLst>
            <pc:docMk/>
            <pc:sldMk cId="296339208" sldId="263"/>
            <ac:picMk id="4" creationId="{A782C306-09C8-8588-08B0-DC441D3B75B8}"/>
          </ac:picMkLst>
        </pc:picChg>
        <pc:picChg chg="mod">
          <ac:chgData name="김소희 에너지AI트랙/" userId="292a1162-0793-4577-a94d-2dae0dfa5995" providerId="ADAL" clId="{AEC3F07D-585E-4C11-B64C-50F12F9F4E49}" dt="2022-06-27T09:37:18.555" v="5124" actId="1076"/>
          <ac:picMkLst>
            <pc:docMk/>
            <pc:sldMk cId="296339208" sldId="263"/>
            <ac:picMk id="7" creationId="{B2C7FD58-42B3-0F60-062F-0C014DACDCD9}"/>
          </ac:picMkLst>
        </pc:picChg>
        <pc:picChg chg="del">
          <ac:chgData name="김소희 에너지AI트랙/" userId="292a1162-0793-4577-a94d-2dae0dfa5995" providerId="ADAL" clId="{AEC3F07D-585E-4C11-B64C-50F12F9F4E49}" dt="2022-06-27T08:59:30.951" v="4621" actId="478"/>
          <ac:picMkLst>
            <pc:docMk/>
            <pc:sldMk cId="296339208" sldId="263"/>
            <ac:picMk id="10" creationId="{8FEE60BD-FFCD-F88A-48C6-94B1E4923601}"/>
          </ac:picMkLst>
        </pc:picChg>
        <pc:picChg chg="add mod">
          <ac:chgData name="김소희 에너지AI트랙/" userId="292a1162-0793-4577-a94d-2dae0dfa5995" providerId="ADAL" clId="{AEC3F07D-585E-4C11-B64C-50F12F9F4E49}" dt="2022-06-27T09:47:32.642" v="5498" actId="1076"/>
          <ac:picMkLst>
            <pc:docMk/>
            <pc:sldMk cId="296339208" sldId="263"/>
            <ac:picMk id="27" creationId="{7F2F20DD-76C7-2069-DA6D-D562B0DF484D}"/>
          </ac:picMkLst>
        </pc:picChg>
        <pc:picChg chg="add mod modCrop">
          <ac:chgData name="김소희 에너지AI트랙/" userId="292a1162-0793-4577-a94d-2dae0dfa5995" providerId="ADAL" clId="{AEC3F07D-585E-4C11-B64C-50F12F9F4E49}" dt="2022-06-27T09:43:47.687" v="5447" actId="1076"/>
          <ac:picMkLst>
            <pc:docMk/>
            <pc:sldMk cId="296339208" sldId="263"/>
            <ac:picMk id="28" creationId="{E09696C6-EDA1-64DE-38C8-0724A078D770}"/>
          </ac:picMkLst>
        </pc:picChg>
        <pc:picChg chg="del">
          <ac:chgData name="김소희 에너지AI트랙/" userId="292a1162-0793-4577-a94d-2dae0dfa5995" providerId="ADAL" clId="{AEC3F07D-585E-4C11-B64C-50F12F9F4E49}" dt="2022-06-27T08:59:30.951" v="4621" actId="478"/>
          <ac:picMkLst>
            <pc:docMk/>
            <pc:sldMk cId="296339208" sldId="263"/>
            <ac:picMk id="33" creationId="{8487B272-B2C8-B917-7C0A-32A588A1C7B6}"/>
          </ac:picMkLst>
        </pc:picChg>
        <pc:picChg chg="del">
          <ac:chgData name="김소희 에너지AI트랙/" userId="292a1162-0793-4577-a94d-2dae0dfa5995" providerId="ADAL" clId="{AEC3F07D-585E-4C11-B64C-50F12F9F4E49}" dt="2022-06-27T09:01:41.237" v="4666" actId="478"/>
          <ac:picMkLst>
            <pc:docMk/>
            <pc:sldMk cId="296339208" sldId="263"/>
            <ac:picMk id="37" creationId="{23F0B8FE-0C1E-9517-0036-FA9A9CE13E55}"/>
          </ac:picMkLst>
        </pc:picChg>
        <pc:picChg chg="add mod">
          <ac:chgData name="김소희 에너지AI트랙/" userId="292a1162-0793-4577-a94d-2dae0dfa5995" providerId="ADAL" clId="{AEC3F07D-585E-4C11-B64C-50F12F9F4E49}" dt="2022-06-27T09:34:32.683" v="5054" actId="1076"/>
          <ac:picMkLst>
            <pc:docMk/>
            <pc:sldMk cId="296339208" sldId="263"/>
            <ac:picMk id="58" creationId="{375ED2A9-E7DE-8525-9811-AB5DA6E618C8}"/>
          </ac:picMkLst>
        </pc:picChg>
        <pc:cxnChg chg="add del mod">
          <ac:chgData name="김소희 에너지AI트랙/" userId="292a1162-0793-4577-a94d-2dae0dfa5995" providerId="ADAL" clId="{AEC3F07D-585E-4C11-B64C-50F12F9F4E49}" dt="2022-06-27T09:23:48.368" v="4749" actId="478"/>
          <ac:cxnSpMkLst>
            <pc:docMk/>
            <pc:sldMk cId="296339208" sldId="263"/>
            <ac:cxnSpMk id="6" creationId="{9D42C6B0-DE49-1810-0ACB-073E7772BEC5}"/>
          </ac:cxnSpMkLst>
        </pc:cxnChg>
        <pc:cxnChg chg="add del mod">
          <ac:chgData name="김소희 에너지AI트랙/" userId="292a1162-0793-4577-a94d-2dae0dfa5995" providerId="ADAL" clId="{AEC3F07D-585E-4C11-B64C-50F12F9F4E49}" dt="2022-06-27T09:23:46.465" v="4747" actId="478"/>
          <ac:cxnSpMkLst>
            <pc:docMk/>
            <pc:sldMk cId="296339208" sldId="263"/>
            <ac:cxnSpMk id="11" creationId="{0E87431F-D887-406A-EFA0-A8649BA7A22F}"/>
          </ac:cxnSpMkLst>
        </pc:cxnChg>
        <pc:cxnChg chg="del">
          <ac:chgData name="김소희 에너지AI트랙/" userId="292a1162-0793-4577-a94d-2dae0dfa5995" providerId="ADAL" clId="{AEC3F07D-585E-4C11-B64C-50F12F9F4E49}" dt="2022-06-27T08:59:30.951" v="4621" actId="478"/>
          <ac:cxnSpMkLst>
            <pc:docMk/>
            <pc:sldMk cId="296339208" sldId="263"/>
            <ac:cxnSpMk id="16" creationId="{C9F9AC9B-8DD9-8C20-5E07-ABE222C52B4B}"/>
          </ac:cxnSpMkLst>
        </pc:cxnChg>
        <pc:cxnChg chg="del">
          <ac:chgData name="김소희 에너지AI트랙/" userId="292a1162-0793-4577-a94d-2dae0dfa5995" providerId="ADAL" clId="{AEC3F07D-585E-4C11-B64C-50F12F9F4E49}" dt="2022-06-27T08:59:30.951" v="4621" actId="478"/>
          <ac:cxnSpMkLst>
            <pc:docMk/>
            <pc:sldMk cId="296339208" sldId="263"/>
            <ac:cxnSpMk id="18" creationId="{B63AD296-65FF-22E4-16DB-AFE145B0649E}"/>
          </ac:cxnSpMkLst>
        </pc:cxnChg>
        <pc:cxnChg chg="add mod">
          <ac:chgData name="김소희 에너지AI트랙/" userId="292a1162-0793-4577-a94d-2dae0dfa5995" providerId="ADAL" clId="{AEC3F07D-585E-4C11-B64C-50F12F9F4E49}" dt="2022-06-27T09:37:18.555" v="5124" actId="1076"/>
          <ac:cxnSpMkLst>
            <pc:docMk/>
            <pc:sldMk cId="296339208" sldId="263"/>
            <ac:cxnSpMk id="29" creationId="{D65A249A-10A6-CBC5-0E16-0DDC8E395537}"/>
          </ac:cxnSpMkLst>
        </pc:cxnChg>
        <pc:cxnChg chg="del">
          <ac:chgData name="김소희 에너지AI트랙/" userId="292a1162-0793-4577-a94d-2dae0dfa5995" providerId="ADAL" clId="{AEC3F07D-585E-4C11-B64C-50F12F9F4E49}" dt="2022-06-27T08:59:30.951" v="4621" actId="478"/>
          <ac:cxnSpMkLst>
            <pc:docMk/>
            <pc:sldMk cId="296339208" sldId="263"/>
            <ac:cxnSpMk id="34" creationId="{5B5ECE9E-8C98-84A3-FD56-2C62CD5395BA}"/>
          </ac:cxnSpMkLst>
        </pc:cxnChg>
        <pc:cxnChg chg="del">
          <ac:chgData name="김소희 에너지AI트랙/" userId="292a1162-0793-4577-a94d-2dae0dfa5995" providerId="ADAL" clId="{AEC3F07D-585E-4C11-B64C-50F12F9F4E49}" dt="2022-06-27T08:59:30.951" v="4621" actId="478"/>
          <ac:cxnSpMkLst>
            <pc:docMk/>
            <pc:sldMk cId="296339208" sldId="263"/>
            <ac:cxnSpMk id="35" creationId="{722B1DA9-EFEC-A254-07A4-C89EBE2E8841}"/>
          </ac:cxnSpMkLst>
        </pc:cxnChg>
        <pc:cxnChg chg="del">
          <ac:chgData name="김소희 에너지AI트랙/" userId="292a1162-0793-4577-a94d-2dae0dfa5995" providerId="ADAL" clId="{AEC3F07D-585E-4C11-B64C-50F12F9F4E49}" dt="2022-06-27T08:59:30.951" v="4621" actId="478"/>
          <ac:cxnSpMkLst>
            <pc:docMk/>
            <pc:sldMk cId="296339208" sldId="263"/>
            <ac:cxnSpMk id="38" creationId="{704AC84F-0FE4-2D62-EA0A-F8124BB9C2DB}"/>
          </ac:cxnSpMkLst>
        </pc:cxnChg>
        <pc:cxnChg chg="del">
          <ac:chgData name="김소희 에너지AI트랙/" userId="292a1162-0793-4577-a94d-2dae0dfa5995" providerId="ADAL" clId="{AEC3F07D-585E-4C11-B64C-50F12F9F4E49}" dt="2022-06-27T08:59:30.951" v="4621" actId="478"/>
          <ac:cxnSpMkLst>
            <pc:docMk/>
            <pc:sldMk cId="296339208" sldId="263"/>
            <ac:cxnSpMk id="41" creationId="{4AB99114-8D97-1EB6-2AAC-D015C07914A3}"/>
          </ac:cxnSpMkLst>
        </pc:cxnChg>
        <pc:cxnChg chg="add del mod">
          <ac:chgData name="김소희 에너지AI트랙/" userId="292a1162-0793-4577-a94d-2dae0dfa5995" providerId="ADAL" clId="{AEC3F07D-585E-4C11-B64C-50F12F9F4E49}" dt="2022-06-27T09:23:47.714" v="4748" actId="478"/>
          <ac:cxnSpMkLst>
            <pc:docMk/>
            <pc:sldMk cId="296339208" sldId="263"/>
            <ac:cxnSpMk id="42" creationId="{4B91E1A6-5CE1-8CDF-F87C-14234CBDE502}"/>
          </ac:cxnSpMkLst>
        </pc:cxnChg>
        <pc:cxnChg chg="add del mod">
          <ac:chgData name="김소희 에너지AI트랙/" userId="292a1162-0793-4577-a94d-2dae0dfa5995" providerId="ADAL" clId="{AEC3F07D-585E-4C11-B64C-50F12F9F4E49}" dt="2022-06-27T09:23:47.714" v="4748" actId="478"/>
          <ac:cxnSpMkLst>
            <pc:docMk/>
            <pc:sldMk cId="296339208" sldId="263"/>
            <ac:cxnSpMk id="45" creationId="{15E07695-1C64-42A2-C42A-00CCD90A7CEE}"/>
          </ac:cxnSpMkLst>
        </pc:cxnChg>
        <pc:cxnChg chg="add del mod">
          <ac:chgData name="김소희 에너지AI트랙/" userId="292a1162-0793-4577-a94d-2dae0dfa5995" providerId="ADAL" clId="{AEC3F07D-585E-4C11-B64C-50F12F9F4E49}" dt="2022-06-27T09:23:47.714" v="4748" actId="478"/>
          <ac:cxnSpMkLst>
            <pc:docMk/>
            <pc:sldMk cId="296339208" sldId="263"/>
            <ac:cxnSpMk id="46" creationId="{3E311622-5857-3302-9035-8CD62939AA90}"/>
          </ac:cxnSpMkLst>
        </pc:cxnChg>
      </pc:sldChg>
      <pc:sldChg chg="addSp delSp modSp add mod">
        <pc:chgData name="김소희 에너지AI트랙/" userId="292a1162-0793-4577-a94d-2dae0dfa5995" providerId="ADAL" clId="{AEC3F07D-585E-4C11-B64C-50F12F9F4E49}" dt="2022-06-27T09:53:36.668" v="5692" actId="478"/>
        <pc:sldMkLst>
          <pc:docMk/>
          <pc:sldMk cId="1821742586" sldId="264"/>
        </pc:sldMkLst>
        <pc:spChg chg="mod">
          <ac:chgData name="김소희 에너지AI트랙/" userId="292a1162-0793-4577-a94d-2dae0dfa5995" providerId="ADAL" clId="{AEC3F07D-585E-4C11-B64C-50F12F9F4E49}" dt="2022-06-27T09:49:28.913" v="5659" actId="20577"/>
          <ac:spMkLst>
            <pc:docMk/>
            <pc:sldMk cId="1821742586" sldId="264"/>
            <ac:spMk id="2" creationId="{5C386871-B092-6B43-A8DA-B84A6CCCC7F5}"/>
          </ac:spMkLst>
        </pc:spChg>
        <pc:spChg chg="add del mod">
          <ac:chgData name="김소희 에너지AI트랙/" userId="292a1162-0793-4577-a94d-2dae0dfa5995" providerId="ADAL" clId="{AEC3F07D-585E-4C11-B64C-50F12F9F4E49}" dt="2022-06-27T09:49:54.223" v="5672" actId="478"/>
          <ac:spMkLst>
            <pc:docMk/>
            <pc:sldMk cId="1821742586" sldId="264"/>
            <ac:spMk id="17" creationId="{95B0A3D0-E089-700E-75EA-70ABA6C26744}"/>
          </ac:spMkLst>
        </pc:spChg>
        <pc:spChg chg="add mod">
          <ac:chgData name="김소희 에너지AI트랙/" userId="292a1162-0793-4577-a94d-2dae0dfa5995" providerId="ADAL" clId="{AEC3F07D-585E-4C11-B64C-50F12F9F4E49}" dt="2022-06-27T09:49:58.023" v="5673" actId="1076"/>
          <ac:spMkLst>
            <pc:docMk/>
            <pc:sldMk cId="1821742586" sldId="264"/>
            <ac:spMk id="19" creationId="{87EE7D6C-6D42-C96C-91C4-CE6215AC93FA}"/>
          </ac:spMkLst>
        </pc:spChg>
        <pc:spChg chg="del">
          <ac:chgData name="김소희 에너지AI트랙/" userId="292a1162-0793-4577-a94d-2dae0dfa5995" providerId="ADAL" clId="{AEC3F07D-585E-4C11-B64C-50F12F9F4E49}" dt="2022-06-27T09:47:18.428" v="5493" actId="478"/>
          <ac:spMkLst>
            <pc:docMk/>
            <pc:sldMk cId="1821742586" sldId="264"/>
            <ac:spMk id="26" creationId="{F15EA5AC-E794-9933-4F56-094ED3EED095}"/>
          </ac:spMkLst>
        </pc:spChg>
        <pc:spChg chg="del">
          <ac:chgData name="김소희 에너지AI트랙/" userId="292a1162-0793-4577-a94d-2dae0dfa5995" providerId="ADAL" clId="{AEC3F07D-585E-4C11-B64C-50F12F9F4E49}" dt="2022-06-27T09:47:18.428" v="5493" actId="478"/>
          <ac:spMkLst>
            <pc:docMk/>
            <pc:sldMk cId="1821742586" sldId="264"/>
            <ac:spMk id="56" creationId="{6885C91E-D187-B695-79AA-438C2B318A1B}"/>
          </ac:spMkLst>
        </pc:spChg>
        <pc:spChg chg="del">
          <ac:chgData name="김소희 에너지AI트랙/" userId="292a1162-0793-4577-a94d-2dae0dfa5995" providerId="ADAL" clId="{AEC3F07D-585E-4C11-B64C-50F12F9F4E49}" dt="2022-06-27T09:47:18.428" v="5493" actId="478"/>
          <ac:spMkLst>
            <pc:docMk/>
            <pc:sldMk cId="1821742586" sldId="264"/>
            <ac:spMk id="61" creationId="{EA9AA345-77BD-3EDF-85E2-341A147DA9A3}"/>
          </ac:spMkLst>
        </pc:spChg>
        <pc:spChg chg="del">
          <ac:chgData name="김소희 에너지AI트랙/" userId="292a1162-0793-4577-a94d-2dae0dfa5995" providerId="ADAL" clId="{AEC3F07D-585E-4C11-B64C-50F12F9F4E49}" dt="2022-06-27T09:47:18.428" v="5493" actId="478"/>
          <ac:spMkLst>
            <pc:docMk/>
            <pc:sldMk cId="1821742586" sldId="264"/>
            <ac:spMk id="63" creationId="{36153AAB-7F4E-ACF4-89AC-5D419571368C}"/>
          </ac:spMkLst>
        </pc:spChg>
        <pc:spChg chg="del">
          <ac:chgData name="김소희 에너지AI트랙/" userId="292a1162-0793-4577-a94d-2dae0dfa5995" providerId="ADAL" clId="{AEC3F07D-585E-4C11-B64C-50F12F9F4E49}" dt="2022-06-27T09:47:18.428" v="5493" actId="478"/>
          <ac:spMkLst>
            <pc:docMk/>
            <pc:sldMk cId="1821742586" sldId="264"/>
            <ac:spMk id="65" creationId="{86AB2C8E-EF63-5C74-FA03-48FA2F5AD90B}"/>
          </ac:spMkLst>
        </pc:spChg>
        <pc:spChg chg="del">
          <ac:chgData name="김소희 에너지AI트랙/" userId="292a1162-0793-4577-a94d-2dae0dfa5995" providerId="ADAL" clId="{AEC3F07D-585E-4C11-B64C-50F12F9F4E49}" dt="2022-06-27T09:47:18.428" v="5493" actId="478"/>
          <ac:spMkLst>
            <pc:docMk/>
            <pc:sldMk cId="1821742586" sldId="264"/>
            <ac:spMk id="66" creationId="{94DFEABD-4EAB-BE01-F76F-37788F0B82A0}"/>
          </ac:spMkLst>
        </pc:spChg>
        <pc:picChg chg="del">
          <ac:chgData name="김소희 에너지AI트랙/" userId="292a1162-0793-4577-a94d-2dae0dfa5995" providerId="ADAL" clId="{AEC3F07D-585E-4C11-B64C-50F12F9F4E49}" dt="2022-06-27T09:47:18.428" v="5493" actId="478"/>
          <ac:picMkLst>
            <pc:docMk/>
            <pc:sldMk cId="1821742586" sldId="264"/>
            <ac:picMk id="4" creationId="{A782C306-09C8-8588-08B0-DC441D3B75B8}"/>
          </ac:picMkLst>
        </pc:picChg>
        <pc:picChg chg="del">
          <ac:chgData name="김소희 에너지AI트랙/" userId="292a1162-0793-4577-a94d-2dae0dfa5995" providerId="ADAL" clId="{AEC3F07D-585E-4C11-B64C-50F12F9F4E49}" dt="2022-06-27T09:47:18.428" v="5493" actId="478"/>
          <ac:picMkLst>
            <pc:docMk/>
            <pc:sldMk cId="1821742586" sldId="264"/>
            <ac:picMk id="7" creationId="{B2C7FD58-42B3-0F60-062F-0C014DACDCD9}"/>
          </ac:picMkLst>
        </pc:picChg>
        <pc:picChg chg="del">
          <ac:chgData name="김소희 에너지AI트랙/" userId="292a1162-0793-4577-a94d-2dae0dfa5995" providerId="ADAL" clId="{AEC3F07D-585E-4C11-B64C-50F12F9F4E49}" dt="2022-06-27T09:47:25.903" v="5496" actId="478"/>
          <ac:picMkLst>
            <pc:docMk/>
            <pc:sldMk cId="1821742586" sldId="264"/>
            <ac:picMk id="27" creationId="{7F2F20DD-76C7-2069-DA6D-D562B0DF484D}"/>
          </ac:picMkLst>
        </pc:picChg>
        <pc:picChg chg="del">
          <ac:chgData name="김소희 에너지AI트랙/" userId="292a1162-0793-4577-a94d-2dae0dfa5995" providerId="ADAL" clId="{AEC3F07D-585E-4C11-B64C-50F12F9F4E49}" dt="2022-06-27T09:47:18.428" v="5493" actId="478"/>
          <ac:picMkLst>
            <pc:docMk/>
            <pc:sldMk cId="1821742586" sldId="264"/>
            <ac:picMk id="28" creationId="{E09696C6-EDA1-64DE-38C8-0724A078D770}"/>
          </ac:picMkLst>
        </pc:picChg>
        <pc:picChg chg="del">
          <ac:chgData name="김소희 에너지AI트랙/" userId="292a1162-0793-4577-a94d-2dae0dfa5995" providerId="ADAL" clId="{AEC3F07D-585E-4C11-B64C-50F12F9F4E49}" dt="2022-06-27T09:47:18.428" v="5493" actId="478"/>
          <ac:picMkLst>
            <pc:docMk/>
            <pc:sldMk cId="1821742586" sldId="264"/>
            <ac:picMk id="58" creationId="{375ED2A9-E7DE-8525-9811-AB5DA6E618C8}"/>
          </ac:picMkLst>
        </pc:picChg>
        <pc:picChg chg="add del mod">
          <ac:chgData name="김소희 에너지AI트랙/" userId="292a1162-0793-4577-a94d-2dae0dfa5995" providerId="ADAL" clId="{AEC3F07D-585E-4C11-B64C-50F12F9F4E49}" dt="2022-06-27T09:53:36.668" v="5692" actId="478"/>
          <ac:picMkLst>
            <pc:docMk/>
            <pc:sldMk cId="1821742586" sldId="264"/>
            <ac:picMk id="5122" creationId="{3B747E98-770B-3640-CB57-4DB5290C5ABD}"/>
          </ac:picMkLst>
        </pc:picChg>
        <pc:cxnChg chg="del">
          <ac:chgData name="김소희 에너지AI트랙/" userId="292a1162-0793-4577-a94d-2dae0dfa5995" providerId="ADAL" clId="{AEC3F07D-585E-4C11-B64C-50F12F9F4E49}" dt="2022-06-27T09:47:18.428" v="5493" actId="478"/>
          <ac:cxnSpMkLst>
            <pc:docMk/>
            <pc:sldMk cId="1821742586" sldId="264"/>
            <ac:cxnSpMk id="29" creationId="{D65A249A-10A6-CBC5-0E16-0DDC8E395537}"/>
          </ac:cxnSpMkLst>
        </pc:cxnChg>
      </pc:sldChg>
      <pc:sldChg chg="modSp add del mod">
        <pc:chgData name="김소희 에너지AI트랙/" userId="292a1162-0793-4577-a94d-2dae0dfa5995" providerId="ADAL" clId="{AEC3F07D-585E-4C11-B64C-50F12F9F4E49}" dt="2022-06-27T09:50:26.877" v="5683" actId="47"/>
        <pc:sldMkLst>
          <pc:docMk/>
          <pc:sldMk cId="1703051423" sldId="265"/>
        </pc:sldMkLst>
        <pc:spChg chg="mod">
          <ac:chgData name="김소희 에너지AI트랙/" userId="292a1162-0793-4577-a94d-2dae0dfa5995" providerId="ADAL" clId="{AEC3F07D-585E-4C11-B64C-50F12F9F4E49}" dt="2022-06-27T09:48:50.029" v="5583" actId="20577"/>
          <ac:spMkLst>
            <pc:docMk/>
            <pc:sldMk cId="1703051423" sldId="265"/>
            <ac:spMk id="2" creationId="{5C386871-B092-6B43-A8DA-B84A6CCCC7F5}"/>
          </ac:spMkLst>
        </pc:spChg>
      </pc:sldChg>
      <pc:sldChg chg="modSp add del mod">
        <pc:chgData name="김소희 에너지AI트랙/" userId="292a1162-0793-4577-a94d-2dae0dfa5995" providerId="ADAL" clId="{AEC3F07D-585E-4C11-B64C-50F12F9F4E49}" dt="2022-06-27T09:50:39.746" v="5689" actId="47"/>
        <pc:sldMkLst>
          <pc:docMk/>
          <pc:sldMk cId="1371199149" sldId="266"/>
        </pc:sldMkLst>
        <pc:spChg chg="mod">
          <ac:chgData name="김소희 에너지AI트랙/" userId="292a1162-0793-4577-a94d-2dae0dfa5995" providerId="ADAL" clId="{AEC3F07D-585E-4C11-B64C-50F12F9F4E49}" dt="2022-06-27T09:48:51.836" v="5584" actId="20577"/>
          <ac:spMkLst>
            <pc:docMk/>
            <pc:sldMk cId="1371199149" sldId="266"/>
            <ac:spMk id="2" creationId="{5C386871-B092-6B43-A8DA-B84A6CCCC7F5}"/>
          </ac:spMkLst>
        </pc:spChg>
      </pc:sldChg>
      <pc:sldChg chg="add del">
        <pc:chgData name="김소희 에너지AI트랙/" userId="292a1162-0793-4577-a94d-2dae0dfa5995" providerId="ADAL" clId="{AEC3F07D-585E-4C11-B64C-50F12F9F4E49}" dt="2022-06-27T09:50:28.115" v="5684" actId="47"/>
        <pc:sldMkLst>
          <pc:docMk/>
          <pc:sldMk cId="1438749381" sldId="267"/>
        </pc:sldMkLst>
      </pc:sldChg>
      <pc:sldChg chg="addSp delSp modSp add mod">
        <pc:chgData name="김소희 에너지AI트랙/" userId="292a1162-0793-4577-a94d-2dae0dfa5995" providerId="ADAL" clId="{AEC3F07D-585E-4C11-B64C-50F12F9F4E49}" dt="2022-06-27T09:54:01.423" v="5699"/>
        <pc:sldMkLst>
          <pc:docMk/>
          <pc:sldMk cId="1912648184" sldId="268"/>
        </pc:sldMkLst>
        <pc:spChg chg="add del mod">
          <ac:chgData name="김소희 에너지AI트랙/" userId="292a1162-0793-4577-a94d-2dae0dfa5995" providerId="ADAL" clId="{AEC3F07D-585E-4C11-B64C-50F12F9F4E49}" dt="2022-06-27T09:50:07.812" v="5676" actId="478"/>
          <ac:spMkLst>
            <pc:docMk/>
            <pc:sldMk cId="1912648184" sldId="268"/>
            <ac:spMk id="6" creationId="{9A058B14-8F9C-462A-17F3-051A2C6C4A20}"/>
          </ac:spMkLst>
        </pc:spChg>
        <pc:spChg chg="add mod">
          <ac:chgData name="김소희 에너지AI트랙/" userId="292a1162-0793-4577-a94d-2dae0dfa5995" providerId="ADAL" clId="{AEC3F07D-585E-4C11-B64C-50F12F9F4E49}" dt="2022-06-27T09:54:01.423" v="5699"/>
          <ac:spMkLst>
            <pc:docMk/>
            <pc:sldMk cId="1912648184" sldId="268"/>
            <ac:spMk id="8" creationId="{C93522C9-567F-75D5-9033-BA16E2B0C478}"/>
          </ac:spMkLst>
        </pc:spChg>
        <pc:spChg chg="mod">
          <ac:chgData name="김소희 에너지AI트랙/" userId="292a1162-0793-4577-a94d-2dae0dfa5995" providerId="ADAL" clId="{AEC3F07D-585E-4C11-B64C-50F12F9F4E49}" dt="2022-06-27T09:50:19.980" v="5681" actId="20577"/>
          <ac:spMkLst>
            <pc:docMk/>
            <pc:sldMk cId="1912648184" sldId="268"/>
            <ac:spMk id="19" creationId="{87EE7D6C-6D42-C96C-91C4-CE6215AC93FA}"/>
          </ac:spMkLst>
        </pc:spChg>
        <pc:picChg chg="mod">
          <ac:chgData name="김소희 에너지AI트랙/" userId="292a1162-0793-4577-a94d-2dae0dfa5995" providerId="ADAL" clId="{AEC3F07D-585E-4C11-B64C-50F12F9F4E49}" dt="2022-06-27T09:53:39.602" v="5694" actId="1076"/>
          <ac:picMkLst>
            <pc:docMk/>
            <pc:sldMk cId="1912648184" sldId="268"/>
            <ac:picMk id="5122" creationId="{3B747E98-770B-3640-CB57-4DB5290C5ABD}"/>
          </ac:picMkLst>
        </pc:picChg>
        <pc:picChg chg="add mod">
          <ac:chgData name="김소희 에너지AI트랙/" userId="292a1162-0793-4577-a94d-2dae0dfa5995" providerId="ADAL" clId="{AEC3F07D-585E-4C11-B64C-50F12F9F4E49}" dt="2022-06-27T09:53:49.046" v="5698" actId="1076"/>
          <ac:picMkLst>
            <pc:docMk/>
            <pc:sldMk cId="1912648184" sldId="268"/>
            <ac:picMk id="7170" creationId="{E479B97C-684B-2E78-8A2A-4EB6C7934D1D}"/>
          </ac:picMkLst>
        </pc:picChg>
      </pc:sldChg>
      <pc:sldChg chg="delSp modSp add mod">
        <pc:chgData name="김소희 에너지AI트랙/" userId="292a1162-0793-4577-a94d-2dae0dfa5995" providerId="ADAL" clId="{AEC3F07D-585E-4C11-B64C-50F12F9F4E49}" dt="2022-06-27T09:50:40.823" v="5690" actId="478"/>
        <pc:sldMkLst>
          <pc:docMk/>
          <pc:sldMk cId="2153125664" sldId="269"/>
        </pc:sldMkLst>
        <pc:spChg chg="mod">
          <ac:chgData name="김소희 에너지AI트랙/" userId="292a1162-0793-4577-a94d-2dae0dfa5995" providerId="ADAL" clId="{AEC3F07D-585E-4C11-B64C-50F12F9F4E49}" dt="2022-06-27T09:50:37.196" v="5688" actId="115"/>
          <ac:spMkLst>
            <pc:docMk/>
            <pc:sldMk cId="2153125664" sldId="269"/>
            <ac:spMk id="19" creationId="{87EE7D6C-6D42-C96C-91C4-CE6215AC93FA}"/>
          </ac:spMkLst>
        </pc:spChg>
        <pc:picChg chg="del">
          <ac:chgData name="김소희 에너지AI트랙/" userId="292a1162-0793-4577-a94d-2dae0dfa5995" providerId="ADAL" clId="{AEC3F07D-585E-4C11-B64C-50F12F9F4E49}" dt="2022-06-27T09:50:40.823" v="5690" actId="478"/>
          <ac:picMkLst>
            <pc:docMk/>
            <pc:sldMk cId="2153125664" sldId="269"/>
            <ac:picMk id="5122" creationId="{3B747E98-770B-3640-CB57-4DB5290C5ABD}"/>
          </ac:picMkLst>
        </pc:picChg>
      </pc:sldChg>
      <pc:sldMasterChg chg="addSp delSp modSp mod delSldLayout modSldLayout">
        <pc:chgData name="김소희 에너지AI트랙/" userId="292a1162-0793-4577-a94d-2dae0dfa5995" providerId="ADAL" clId="{AEC3F07D-585E-4C11-B64C-50F12F9F4E49}" dt="2022-06-27T05:28:29.763" v="146" actId="1076"/>
        <pc:sldMasterMkLst>
          <pc:docMk/>
          <pc:sldMasterMk cId="3910064173" sldId="2147483648"/>
        </pc:sldMasterMkLst>
        <pc:spChg chg="del">
          <ac:chgData name="김소희 에너지AI트랙/" userId="292a1162-0793-4577-a94d-2dae0dfa5995" providerId="ADAL" clId="{AEC3F07D-585E-4C11-B64C-50F12F9F4E49}" dt="2022-06-27T05:27:48.488" v="130" actId="478"/>
          <ac:spMkLst>
            <pc:docMk/>
            <pc:sldMasterMk cId="3910064173" sldId="2147483648"/>
            <ac:spMk id="6" creationId="{ED5BA4EB-C2F2-3D92-E105-C91AB055A353}"/>
          </ac:spMkLst>
        </pc:spChg>
        <pc:spChg chg="add del mod">
          <ac:chgData name="김소희 에너지AI트랙/" userId="292a1162-0793-4577-a94d-2dae0dfa5995" providerId="ADAL" clId="{AEC3F07D-585E-4C11-B64C-50F12F9F4E49}" dt="2022-06-27T05:28:19.089" v="143" actId="478"/>
          <ac:spMkLst>
            <pc:docMk/>
            <pc:sldMasterMk cId="3910064173" sldId="2147483648"/>
            <ac:spMk id="7" creationId="{E85800E8-BD3A-4B22-CB49-670699366CC4}"/>
          </ac:spMkLst>
        </pc:spChg>
        <pc:sldLayoutChg chg="delSp mod">
          <pc:chgData name="김소희 에너지AI트랙/" userId="292a1162-0793-4577-a94d-2dae0dfa5995" providerId="ADAL" clId="{AEC3F07D-585E-4C11-B64C-50F12F9F4E49}" dt="2022-06-27T05:28:17.485" v="142" actId="478"/>
          <pc:sldLayoutMkLst>
            <pc:docMk/>
            <pc:sldMasterMk cId="3910064173" sldId="2147483648"/>
            <pc:sldLayoutMk cId="1323748455" sldId="2147483649"/>
          </pc:sldLayoutMkLst>
          <pc:spChg chg="del">
            <ac:chgData name="김소희 에너지AI트랙/" userId="292a1162-0793-4577-a94d-2dae0dfa5995" providerId="ADAL" clId="{AEC3F07D-585E-4C11-B64C-50F12F9F4E49}" dt="2022-06-27T05:28:17.485" v="142" actId="478"/>
            <ac:spMkLst>
              <pc:docMk/>
              <pc:sldMasterMk cId="3910064173" sldId="2147483648"/>
              <pc:sldLayoutMk cId="1323748455" sldId="2147483649"/>
              <ac:spMk id="6" creationId="{4D7B0F1D-8773-A3DB-1EF7-EEF84554C2E0}"/>
            </ac:spMkLst>
          </pc:spChg>
        </pc:sldLayoutChg>
        <pc:sldLayoutChg chg="addSp delSp modSp mod">
          <pc:chgData name="김소희 에너지AI트랙/" userId="292a1162-0793-4577-a94d-2dae0dfa5995" providerId="ADAL" clId="{AEC3F07D-585E-4C11-B64C-50F12F9F4E49}" dt="2022-06-27T05:28:29.763" v="146" actId="1076"/>
          <pc:sldLayoutMkLst>
            <pc:docMk/>
            <pc:sldMasterMk cId="3910064173" sldId="2147483648"/>
            <pc:sldLayoutMk cId="2993821319" sldId="2147483650"/>
          </pc:sldLayoutMkLst>
          <pc:spChg chg="del">
            <ac:chgData name="김소희 에너지AI트랙/" userId="292a1162-0793-4577-a94d-2dae0dfa5995" providerId="ADAL" clId="{AEC3F07D-585E-4C11-B64C-50F12F9F4E49}" dt="2022-06-27T05:28:16.239" v="141" actId="478"/>
            <ac:spMkLst>
              <pc:docMk/>
              <pc:sldMasterMk cId="3910064173" sldId="2147483648"/>
              <pc:sldLayoutMk cId="2993821319" sldId="2147483650"/>
              <ac:spMk id="6" creationId="{CC414B7F-FC46-2A9A-7FC3-F61B1147378D}"/>
            </ac:spMkLst>
          </pc:spChg>
          <pc:spChg chg="add mod">
            <ac:chgData name="김소희 에너지AI트랙/" userId="292a1162-0793-4577-a94d-2dae0dfa5995" providerId="ADAL" clId="{AEC3F07D-585E-4C11-B64C-50F12F9F4E49}" dt="2022-06-27T05:28:29.763" v="146" actId="1076"/>
            <ac:spMkLst>
              <pc:docMk/>
              <pc:sldMasterMk cId="3910064173" sldId="2147483648"/>
              <pc:sldLayoutMk cId="2993821319" sldId="2147483650"/>
              <ac:spMk id="7" creationId="{C005384D-ECA5-527F-035D-4F18DB7E2A7F}"/>
            </ac:spMkLst>
          </pc:spChg>
        </pc:sldLayoutChg>
        <pc:sldLayoutChg chg="del">
          <pc:chgData name="김소희 에너지AI트랙/" userId="292a1162-0793-4577-a94d-2dae0dfa5995" providerId="ADAL" clId="{AEC3F07D-585E-4C11-B64C-50F12F9F4E49}" dt="2022-06-27T05:27:42.611" v="121" actId="2696"/>
          <pc:sldLayoutMkLst>
            <pc:docMk/>
            <pc:sldMasterMk cId="3910064173" sldId="2147483648"/>
            <pc:sldLayoutMk cId="445130168" sldId="2147483651"/>
          </pc:sldLayoutMkLst>
        </pc:sldLayoutChg>
        <pc:sldLayoutChg chg="del">
          <pc:chgData name="김소희 에너지AI트랙/" userId="292a1162-0793-4577-a94d-2dae0dfa5995" providerId="ADAL" clId="{AEC3F07D-585E-4C11-B64C-50F12F9F4E49}" dt="2022-06-27T05:27:42.797" v="122" actId="2696"/>
          <pc:sldLayoutMkLst>
            <pc:docMk/>
            <pc:sldMasterMk cId="3910064173" sldId="2147483648"/>
            <pc:sldLayoutMk cId="3788612300" sldId="2147483652"/>
          </pc:sldLayoutMkLst>
        </pc:sldLayoutChg>
        <pc:sldLayoutChg chg="del">
          <pc:chgData name="김소희 에너지AI트랙/" userId="292a1162-0793-4577-a94d-2dae0dfa5995" providerId="ADAL" clId="{AEC3F07D-585E-4C11-B64C-50F12F9F4E49}" dt="2022-06-27T05:27:43.516" v="123" actId="2696"/>
          <pc:sldLayoutMkLst>
            <pc:docMk/>
            <pc:sldMasterMk cId="3910064173" sldId="2147483648"/>
            <pc:sldLayoutMk cId="2629053431" sldId="2147483653"/>
          </pc:sldLayoutMkLst>
        </pc:sldLayoutChg>
        <pc:sldLayoutChg chg="del">
          <pc:chgData name="김소희 에너지AI트랙/" userId="292a1162-0793-4577-a94d-2dae0dfa5995" providerId="ADAL" clId="{AEC3F07D-585E-4C11-B64C-50F12F9F4E49}" dt="2022-06-27T05:27:43.688" v="124" actId="2696"/>
          <pc:sldLayoutMkLst>
            <pc:docMk/>
            <pc:sldMasterMk cId="3910064173" sldId="2147483648"/>
            <pc:sldLayoutMk cId="1970214856" sldId="2147483654"/>
          </pc:sldLayoutMkLst>
        </pc:sldLayoutChg>
        <pc:sldLayoutChg chg="del">
          <pc:chgData name="김소희 에너지AI트랙/" userId="292a1162-0793-4577-a94d-2dae0dfa5995" providerId="ADAL" clId="{AEC3F07D-585E-4C11-B64C-50F12F9F4E49}" dt="2022-06-27T05:27:43.844" v="125" actId="2696"/>
          <pc:sldLayoutMkLst>
            <pc:docMk/>
            <pc:sldMasterMk cId="3910064173" sldId="2147483648"/>
            <pc:sldLayoutMk cId="3980079674" sldId="2147483655"/>
          </pc:sldLayoutMkLst>
        </pc:sldLayoutChg>
        <pc:sldLayoutChg chg="del">
          <pc:chgData name="김소희 에너지AI트랙/" userId="292a1162-0793-4577-a94d-2dae0dfa5995" providerId="ADAL" clId="{AEC3F07D-585E-4C11-B64C-50F12F9F4E49}" dt="2022-06-27T05:27:44.068" v="126" actId="2696"/>
          <pc:sldLayoutMkLst>
            <pc:docMk/>
            <pc:sldMasterMk cId="3910064173" sldId="2147483648"/>
            <pc:sldLayoutMk cId="305387948" sldId="2147483656"/>
          </pc:sldLayoutMkLst>
        </pc:sldLayoutChg>
        <pc:sldLayoutChg chg="del">
          <pc:chgData name="김소희 에너지AI트랙/" userId="292a1162-0793-4577-a94d-2dae0dfa5995" providerId="ADAL" clId="{AEC3F07D-585E-4C11-B64C-50F12F9F4E49}" dt="2022-06-27T05:27:44.585" v="127" actId="2696"/>
          <pc:sldLayoutMkLst>
            <pc:docMk/>
            <pc:sldMasterMk cId="3910064173" sldId="2147483648"/>
            <pc:sldLayoutMk cId="2844587763" sldId="2147483657"/>
          </pc:sldLayoutMkLst>
        </pc:sldLayoutChg>
        <pc:sldLayoutChg chg="del">
          <pc:chgData name="김소희 에너지AI트랙/" userId="292a1162-0793-4577-a94d-2dae0dfa5995" providerId="ADAL" clId="{AEC3F07D-585E-4C11-B64C-50F12F9F4E49}" dt="2022-06-27T05:27:44.759" v="128" actId="2696"/>
          <pc:sldLayoutMkLst>
            <pc:docMk/>
            <pc:sldMasterMk cId="3910064173" sldId="2147483648"/>
            <pc:sldLayoutMk cId="699431870" sldId="2147483658"/>
          </pc:sldLayoutMkLst>
        </pc:sldLayoutChg>
        <pc:sldLayoutChg chg="del">
          <pc:chgData name="김소희 에너지AI트랙/" userId="292a1162-0793-4577-a94d-2dae0dfa5995" providerId="ADAL" clId="{AEC3F07D-585E-4C11-B64C-50F12F9F4E49}" dt="2022-06-27T05:27:44.936" v="129" actId="2696"/>
          <pc:sldLayoutMkLst>
            <pc:docMk/>
            <pc:sldMasterMk cId="3910064173" sldId="2147483648"/>
            <pc:sldLayoutMk cId="3302734412" sldId="2147483659"/>
          </pc:sldLayoutMkLst>
        </pc:sldLayoutChg>
      </pc:sldMasterChg>
    </pc:docChg>
  </pc:docChgLst>
  <pc:docChgLst>
    <pc:chgData name="김소희 에너지AI트랙/" userId="292a1162-0793-4577-a94d-2dae0dfa5995" providerId="ADAL" clId="{F45EC2CE-CF99-45E9-8866-168541EC39DC}"/>
    <pc:docChg chg="delSld">
      <pc:chgData name="김소희 에너지AI트랙/" userId="292a1162-0793-4577-a94d-2dae0dfa5995" providerId="ADAL" clId="{F45EC2CE-CF99-45E9-8866-168541EC39DC}" dt="2022-08-05T07:56:47.642" v="0" actId="47"/>
      <pc:docMkLst>
        <pc:docMk/>
      </pc:docMkLst>
      <pc:sldChg chg="del">
        <pc:chgData name="김소희 에너지AI트랙/" userId="292a1162-0793-4577-a94d-2dae0dfa5995" providerId="ADAL" clId="{F45EC2CE-CF99-45E9-8866-168541EC39DC}" dt="2022-08-05T07:56:47.642" v="0" actId="47"/>
        <pc:sldMkLst>
          <pc:docMk/>
          <pc:sldMk cId="2778352275" sldId="271"/>
        </pc:sldMkLst>
      </pc:sldChg>
      <pc:sldChg chg="del">
        <pc:chgData name="김소희 에너지AI트랙/" userId="292a1162-0793-4577-a94d-2dae0dfa5995" providerId="ADAL" clId="{F45EC2CE-CF99-45E9-8866-168541EC39DC}" dt="2022-08-05T07:56:47.642" v="0" actId="47"/>
        <pc:sldMkLst>
          <pc:docMk/>
          <pc:sldMk cId="1677538351" sldId="272"/>
        </pc:sldMkLst>
      </pc:sldChg>
      <pc:sldChg chg="del">
        <pc:chgData name="김소희 에너지AI트랙/" userId="292a1162-0793-4577-a94d-2dae0dfa5995" providerId="ADAL" clId="{F45EC2CE-CF99-45E9-8866-168541EC39DC}" dt="2022-08-05T07:56:47.642" v="0" actId="47"/>
        <pc:sldMkLst>
          <pc:docMk/>
          <pc:sldMk cId="3575306235" sldId="273"/>
        </pc:sldMkLst>
      </pc:sldChg>
      <pc:sldChg chg="del">
        <pc:chgData name="김소희 에너지AI트랙/" userId="292a1162-0793-4577-a94d-2dae0dfa5995" providerId="ADAL" clId="{F45EC2CE-CF99-45E9-8866-168541EC39DC}" dt="2022-08-05T07:56:47.642" v="0" actId="47"/>
        <pc:sldMkLst>
          <pc:docMk/>
          <pc:sldMk cId="1864032891" sldId="274"/>
        </pc:sldMkLst>
      </pc:sldChg>
      <pc:sldChg chg="del">
        <pc:chgData name="김소희 에너지AI트랙/" userId="292a1162-0793-4577-a94d-2dae0dfa5995" providerId="ADAL" clId="{F45EC2CE-CF99-45E9-8866-168541EC39DC}" dt="2022-08-05T07:56:47.642" v="0" actId="47"/>
        <pc:sldMkLst>
          <pc:docMk/>
          <pc:sldMk cId="1710748464" sldId="275"/>
        </pc:sldMkLst>
      </pc:sldChg>
      <pc:sldChg chg="del">
        <pc:chgData name="김소희 에너지AI트랙/" userId="292a1162-0793-4577-a94d-2dae0dfa5995" providerId="ADAL" clId="{F45EC2CE-CF99-45E9-8866-168541EC39DC}" dt="2022-08-05T07:56:47.642" v="0" actId="47"/>
        <pc:sldMkLst>
          <pc:docMk/>
          <pc:sldMk cId="2083716223" sldId="276"/>
        </pc:sldMkLst>
      </pc:sldChg>
      <pc:sldChg chg="del">
        <pc:chgData name="김소희 에너지AI트랙/" userId="292a1162-0793-4577-a94d-2dae0dfa5995" providerId="ADAL" clId="{F45EC2CE-CF99-45E9-8866-168541EC39DC}" dt="2022-08-05T07:56:47.642" v="0" actId="47"/>
        <pc:sldMkLst>
          <pc:docMk/>
          <pc:sldMk cId="3383878795" sldId="277"/>
        </pc:sldMkLst>
      </pc:sldChg>
      <pc:sldChg chg="del">
        <pc:chgData name="김소희 에너지AI트랙/" userId="292a1162-0793-4577-a94d-2dae0dfa5995" providerId="ADAL" clId="{F45EC2CE-CF99-45E9-8866-168541EC39DC}" dt="2022-08-05T07:56:47.642" v="0" actId="47"/>
        <pc:sldMkLst>
          <pc:docMk/>
          <pc:sldMk cId="2345294917" sldId="278"/>
        </pc:sldMkLst>
      </pc:sldChg>
      <pc:sldChg chg="del">
        <pc:chgData name="김소희 에너지AI트랙/" userId="292a1162-0793-4577-a94d-2dae0dfa5995" providerId="ADAL" clId="{F45EC2CE-CF99-45E9-8866-168541EC39DC}" dt="2022-08-05T07:56:47.642" v="0" actId="47"/>
        <pc:sldMkLst>
          <pc:docMk/>
          <pc:sldMk cId="2498032575" sldId="279"/>
        </pc:sldMkLst>
      </pc:sldChg>
      <pc:sldChg chg="del">
        <pc:chgData name="김소희 에너지AI트랙/" userId="292a1162-0793-4577-a94d-2dae0dfa5995" providerId="ADAL" clId="{F45EC2CE-CF99-45E9-8866-168541EC39DC}" dt="2022-08-05T07:56:47.642" v="0" actId="47"/>
        <pc:sldMkLst>
          <pc:docMk/>
          <pc:sldMk cId="706761807" sldId="280"/>
        </pc:sldMkLst>
      </pc:sldChg>
      <pc:sldChg chg="del">
        <pc:chgData name="김소희 에너지AI트랙/" userId="292a1162-0793-4577-a94d-2dae0dfa5995" providerId="ADAL" clId="{F45EC2CE-CF99-45E9-8866-168541EC39DC}" dt="2022-08-05T07:56:47.642" v="0" actId="47"/>
        <pc:sldMkLst>
          <pc:docMk/>
          <pc:sldMk cId="298544368" sldId="281"/>
        </pc:sldMkLst>
      </pc:sldChg>
      <pc:sldChg chg="del">
        <pc:chgData name="김소희 에너지AI트랙/" userId="292a1162-0793-4577-a94d-2dae0dfa5995" providerId="ADAL" clId="{F45EC2CE-CF99-45E9-8866-168541EC39DC}" dt="2022-08-05T07:56:47.642" v="0" actId="47"/>
        <pc:sldMkLst>
          <pc:docMk/>
          <pc:sldMk cId="3341805491" sldId="282"/>
        </pc:sldMkLst>
      </pc:sldChg>
      <pc:sldChg chg="del">
        <pc:chgData name="김소희 에너지AI트랙/" userId="292a1162-0793-4577-a94d-2dae0dfa5995" providerId="ADAL" clId="{F45EC2CE-CF99-45E9-8866-168541EC39DC}" dt="2022-08-05T07:56:47.642" v="0" actId="47"/>
        <pc:sldMkLst>
          <pc:docMk/>
          <pc:sldMk cId="3162282273" sldId="283"/>
        </pc:sldMkLst>
      </pc:sldChg>
      <pc:sldChg chg="del">
        <pc:chgData name="김소희 에너지AI트랙/" userId="292a1162-0793-4577-a94d-2dae0dfa5995" providerId="ADAL" clId="{F45EC2CE-CF99-45E9-8866-168541EC39DC}" dt="2022-08-05T07:56:47.642" v="0" actId="47"/>
        <pc:sldMkLst>
          <pc:docMk/>
          <pc:sldMk cId="270594255" sldId="284"/>
        </pc:sldMkLst>
      </pc:sldChg>
      <pc:sldChg chg="del">
        <pc:chgData name="김소희 에너지AI트랙/" userId="292a1162-0793-4577-a94d-2dae0dfa5995" providerId="ADAL" clId="{F45EC2CE-CF99-45E9-8866-168541EC39DC}" dt="2022-08-05T07:56:47.642" v="0" actId="47"/>
        <pc:sldMkLst>
          <pc:docMk/>
          <pc:sldMk cId="3787048862" sldId="285"/>
        </pc:sldMkLst>
      </pc:sldChg>
    </pc:docChg>
  </pc:docChgLst>
  <pc:docChgLst>
    <pc:chgData name="김소희 에너지AI트랙/" userId="292a1162-0793-4577-a94d-2dae0dfa5995" providerId="ADAL" clId="{8447AEC8-F3B8-49B2-890A-EB3BB762324F}"/>
    <pc:docChg chg="undo custSel addSld delSld modSld">
      <pc:chgData name="김소희 에너지AI트랙/" userId="292a1162-0793-4577-a94d-2dae0dfa5995" providerId="ADAL" clId="{8447AEC8-F3B8-49B2-890A-EB3BB762324F}" dt="2022-10-26T08:45:50.913" v="2813" actId="400"/>
      <pc:docMkLst>
        <pc:docMk/>
      </pc:docMkLst>
      <pc:sldChg chg="addSp delSp modSp mod modNotesTx">
        <pc:chgData name="김소희 에너지AI트랙/" userId="292a1162-0793-4577-a94d-2dae0dfa5995" providerId="ADAL" clId="{8447AEC8-F3B8-49B2-890A-EB3BB762324F}" dt="2022-10-22T13:11:05.604" v="1447" actId="207"/>
        <pc:sldMkLst>
          <pc:docMk/>
          <pc:sldMk cId="2351987689" sldId="258"/>
        </pc:sldMkLst>
        <pc:spChg chg="del">
          <ac:chgData name="김소희 에너지AI트랙/" userId="292a1162-0793-4577-a94d-2dae0dfa5995" providerId="ADAL" clId="{8447AEC8-F3B8-49B2-890A-EB3BB762324F}" dt="2022-10-22T12:50:17.589" v="676" actId="478"/>
          <ac:spMkLst>
            <pc:docMk/>
            <pc:sldMk cId="2351987689" sldId="258"/>
            <ac:spMk id="5" creationId="{CB604E8E-67F9-3D97-5EE9-483F6408E905}"/>
          </ac:spMkLst>
        </pc:spChg>
        <pc:spChg chg="mod">
          <ac:chgData name="김소희 에너지AI트랙/" userId="292a1162-0793-4577-a94d-2dae0dfa5995" providerId="ADAL" clId="{8447AEC8-F3B8-49B2-890A-EB3BB762324F}" dt="2022-10-22T13:11:05.604" v="1447" actId="207"/>
          <ac:spMkLst>
            <pc:docMk/>
            <pc:sldMk cId="2351987689" sldId="258"/>
            <ac:spMk id="6" creationId="{2188782E-44BF-062E-224B-C021A5C826FC}"/>
          </ac:spMkLst>
        </pc:spChg>
        <pc:spChg chg="add mod">
          <ac:chgData name="김소희 에너지AI트랙/" userId="292a1162-0793-4577-a94d-2dae0dfa5995" providerId="ADAL" clId="{8447AEC8-F3B8-49B2-890A-EB3BB762324F}" dt="2022-10-20T12:00:56.831" v="47" actId="1076"/>
          <ac:spMkLst>
            <pc:docMk/>
            <pc:sldMk cId="2351987689" sldId="258"/>
            <ac:spMk id="10" creationId="{FF7518CD-8B90-FC6B-99AE-8215AEE42973}"/>
          </ac:spMkLst>
        </pc:spChg>
        <pc:spChg chg="add del mod">
          <ac:chgData name="김소희 에너지AI트랙/" userId="292a1162-0793-4577-a94d-2dae0dfa5995" providerId="ADAL" clId="{8447AEC8-F3B8-49B2-890A-EB3BB762324F}" dt="2022-10-21T03:06:57.890" v="302" actId="21"/>
          <ac:spMkLst>
            <pc:docMk/>
            <pc:sldMk cId="2351987689" sldId="258"/>
            <ac:spMk id="15" creationId="{77581404-2021-DAD7-7B99-8084FD00F2AD}"/>
          </ac:spMkLst>
        </pc:spChg>
        <pc:spChg chg="del">
          <ac:chgData name="김소희 에너지AI트랙/" userId="292a1162-0793-4577-a94d-2dae0dfa5995" providerId="ADAL" clId="{8447AEC8-F3B8-49B2-890A-EB3BB762324F}" dt="2022-10-22T12:57:52.139" v="982" actId="478"/>
          <ac:spMkLst>
            <pc:docMk/>
            <pc:sldMk cId="2351987689" sldId="258"/>
            <ac:spMk id="17" creationId="{5153E397-AB63-5484-CE88-129468BCFD8B}"/>
          </ac:spMkLst>
        </pc:spChg>
        <pc:picChg chg="add mod">
          <ac:chgData name="김소희 에너지AI트랙/" userId="292a1162-0793-4577-a94d-2dae0dfa5995" providerId="ADAL" clId="{8447AEC8-F3B8-49B2-890A-EB3BB762324F}" dt="2022-10-22T12:50:45.627" v="682" actId="1076"/>
          <ac:picMkLst>
            <pc:docMk/>
            <pc:sldMk cId="2351987689" sldId="258"/>
            <ac:picMk id="4" creationId="{1E4C1BF6-1DCB-F9F7-A20D-414BFB2D9608}"/>
          </ac:picMkLst>
        </pc:picChg>
        <pc:picChg chg="add mod">
          <ac:chgData name="김소희 에너지AI트랙/" userId="292a1162-0793-4577-a94d-2dae0dfa5995" providerId="ADAL" clId="{8447AEC8-F3B8-49B2-890A-EB3BB762324F}" dt="2022-10-22T12:50:34.474" v="681" actId="1076"/>
          <ac:picMkLst>
            <pc:docMk/>
            <pc:sldMk cId="2351987689" sldId="258"/>
            <ac:picMk id="7" creationId="{BE5567DC-B499-6CA6-5EA0-F54DF258C502}"/>
          </ac:picMkLst>
        </pc:picChg>
        <pc:picChg chg="del">
          <ac:chgData name="김소희 에너지AI트랙/" userId="292a1162-0793-4577-a94d-2dae0dfa5995" providerId="ADAL" clId="{8447AEC8-F3B8-49B2-890A-EB3BB762324F}" dt="2022-10-20T11:53:22.750" v="21" actId="478"/>
          <ac:picMkLst>
            <pc:docMk/>
            <pc:sldMk cId="2351987689" sldId="258"/>
            <ac:picMk id="8" creationId="{0324877A-0B16-DF4E-F9B9-6B33E7CDBF68}"/>
          </ac:picMkLst>
        </pc:picChg>
        <pc:picChg chg="del mod">
          <ac:chgData name="김소희 에너지AI트랙/" userId="292a1162-0793-4577-a94d-2dae0dfa5995" providerId="ADAL" clId="{8447AEC8-F3B8-49B2-890A-EB3BB762324F}" dt="2022-10-20T11:57:33.545" v="24" actId="478"/>
          <ac:picMkLst>
            <pc:docMk/>
            <pc:sldMk cId="2351987689" sldId="258"/>
            <ac:picMk id="1026" creationId="{2371670D-1183-474A-8B31-71E721F1FC9D}"/>
          </ac:picMkLst>
        </pc:picChg>
        <pc:picChg chg="add del mod">
          <ac:chgData name="김소희 에너지AI트랙/" userId="292a1162-0793-4577-a94d-2dae0dfa5995" providerId="ADAL" clId="{8447AEC8-F3B8-49B2-890A-EB3BB762324F}" dt="2022-10-20T12:00:37.224" v="34" actId="478"/>
          <ac:picMkLst>
            <pc:docMk/>
            <pc:sldMk cId="2351987689" sldId="258"/>
            <ac:picMk id="1028" creationId="{F0A0EE78-9DB3-E1C1-9E17-B48BF824D174}"/>
          </ac:picMkLst>
        </pc:picChg>
      </pc:sldChg>
      <pc:sldChg chg="addSp delSp modSp mod modNotesTx">
        <pc:chgData name="김소희 에너지AI트랙/" userId="292a1162-0793-4577-a94d-2dae0dfa5995" providerId="ADAL" clId="{8447AEC8-F3B8-49B2-890A-EB3BB762324F}" dt="2022-10-25T11:22:09.325" v="2662" actId="20577"/>
        <pc:sldMkLst>
          <pc:docMk/>
          <pc:sldMk cId="2540614236" sldId="259"/>
        </pc:sldMkLst>
        <pc:spChg chg="mod">
          <ac:chgData name="김소희 에너지AI트랙/" userId="292a1162-0793-4577-a94d-2dae0dfa5995" providerId="ADAL" clId="{8447AEC8-F3B8-49B2-890A-EB3BB762324F}" dt="2022-10-24T02:50:29.700" v="1834" actId="20577"/>
          <ac:spMkLst>
            <pc:docMk/>
            <pc:sldMk cId="2540614236" sldId="259"/>
            <ac:spMk id="2" creationId="{5C386871-B092-6B43-A8DA-B84A6CCCC7F5}"/>
          </ac:spMkLst>
        </pc:spChg>
        <pc:spChg chg="add mod">
          <ac:chgData name="김소희 에너지AI트랙/" userId="292a1162-0793-4577-a94d-2dae0dfa5995" providerId="ADAL" clId="{8447AEC8-F3B8-49B2-890A-EB3BB762324F}" dt="2022-10-21T03:07:00.402" v="304"/>
          <ac:spMkLst>
            <pc:docMk/>
            <pc:sldMk cId="2540614236" sldId="259"/>
            <ac:spMk id="3" creationId="{A058B819-399A-1FE2-5CA0-277A1CFE5C5D}"/>
          </ac:spMkLst>
        </pc:spChg>
        <pc:spChg chg="add mod">
          <ac:chgData name="김소희 에너지AI트랙/" userId="292a1162-0793-4577-a94d-2dae0dfa5995" providerId="ADAL" clId="{8447AEC8-F3B8-49B2-890A-EB3BB762324F}" dt="2022-10-21T05:04:32.189" v="434" actId="1076"/>
          <ac:spMkLst>
            <pc:docMk/>
            <pc:sldMk cId="2540614236" sldId="259"/>
            <ac:spMk id="4" creationId="{8F2844DC-719A-5FD6-42C3-6C3323BA561A}"/>
          </ac:spMkLst>
        </pc:spChg>
        <pc:spChg chg="mod">
          <ac:chgData name="김소희 에너지AI트랙/" userId="292a1162-0793-4577-a94d-2dae0dfa5995" providerId="ADAL" clId="{8447AEC8-F3B8-49B2-890A-EB3BB762324F}" dt="2022-10-21T03:07:26.268" v="319" actId="20577"/>
          <ac:spMkLst>
            <pc:docMk/>
            <pc:sldMk cId="2540614236" sldId="259"/>
            <ac:spMk id="6" creationId="{2188782E-44BF-062E-224B-C021A5C826FC}"/>
          </ac:spMkLst>
        </pc:spChg>
        <pc:spChg chg="add mod">
          <ac:chgData name="김소희 에너지AI트랙/" userId="292a1162-0793-4577-a94d-2dae0dfa5995" providerId="ADAL" clId="{8447AEC8-F3B8-49B2-890A-EB3BB762324F}" dt="2022-10-21T03:11:09.051" v="381" actId="1076"/>
          <ac:spMkLst>
            <pc:docMk/>
            <pc:sldMk cId="2540614236" sldId="259"/>
            <ac:spMk id="7" creationId="{E69A93F5-CDBE-8D30-CD6D-DA6EBBF23A11}"/>
          </ac:spMkLst>
        </pc:spChg>
        <pc:spChg chg="add mod">
          <ac:chgData name="김소희 에너지AI트랙/" userId="292a1162-0793-4577-a94d-2dae0dfa5995" providerId="ADAL" clId="{8447AEC8-F3B8-49B2-890A-EB3BB762324F}" dt="2022-10-25T11:14:15.133" v="2578" actId="14100"/>
          <ac:spMkLst>
            <pc:docMk/>
            <pc:sldMk cId="2540614236" sldId="259"/>
            <ac:spMk id="8" creationId="{E21956F7-4B89-7CCE-BF2E-52E7A63F7C19}"/>
          </ac:spMkLst>
        </pc:spChg>
        <pc:spChg chg="add mod">
          <ac:chgData name="김소희 에너지AI트랙/" userId="292a1162-0793-4577-a94d-2dae0dfa5995" providerId="ADAL" clId="{8447AEC8-F3B8-49B2-890A-EB3BB762324F}" dt="2022-10-25T11:14:21.717" v="2579" actId="14100"/>
          <ac:spMkLst>
            <pc:docMk/>
            <pc:sldMk cId="2540614236" sldId="259"/>
            <ac:spMk id="9" creationId="{258AC528-AEA8-5EDA-01A3-6A10F9A004AB}"/>
          </ac:spMkLst>
        </pc:spChg>
        <pc:spChg chg="add mod">
          <ac:chgData name="김소희 에너지AI트랙/" userId="292a1162-0793-4577-a94d-2dae0dfa5995" providerId="ADAL" clId="{8447AEC8-F3B8-49B2-890A-EB3BB762324F}" dt="2022-10-21T05:21:13.414" v="442" actId="1076"/>
          <ac:spMkLst>
            <pc:docMk/>
            <pc:sldMk cId="2540614236" sldId="259"/>
            <ac:spMk id="10" creationId="{1171359D-162C-921C-B65F-62D843604619}"/>
          </ac:spMkLst>
        </pc:spChg>
        <pc:spChg chg="del">
          <ac:chgData name="김소희 에너지AI트랙/" userId="292a1162-0793-4577-a94d-2dae0dfa5995" providerId="ADAL" clId="{8447AEC8-F3B8-49B2-890A-EB3BB762324F}" dt="2022-10-21T03:06:53.053" v="300" actId="478"/>
          <ac:spMkLst>
            <pc:docMk/>
            <pc:sldMk cId="2540614236" sldId="259"/>
            <ac:spMk id="10" creationId="{B0AB050B-B991-465F-2E16-1A469CA5D388}"/>
          </ac:spMkLst>
        </pc:spChg>
        <pc:spChg chg="add mod">
          <ac:chgData name="김소희 에너지AI트랙/" userId="292a1162-0793-4577-a94d-2dae0dfa5995" providerId="ADAL" clId="{8447AEC8-F3B8-49B2-890A-EB3BB762324F}" dt="2022-10-21T03:11:44.256" v="393" actId="1076"/>
          <ac:spMkLst>
            <pc:docMk/>
            <pc:sldMk cId="2540614236" sldId="259"/>
            <ac:spMk id="11" creationId="{3AF63D19-7C69-1A9A-2078-1A9922DA9ECA}"/>
          </ac:spMkLst>
        </pc:spChg>
        <pc:spChg chg="add del mod">
          <ac:chgData name="김소희 에너지AI트랙/" userId="292a1162-0793-4577-a94d-2dae0dfa5995" providerId="ADAL" clId="{8447AEC8-F3B8-49B2-890A-EB3BB762324F}" dt="2022-10-21T05:21:15.236" v="444"/>
          <ac:spMkLst>
            <pc:docMk/>
            <pc:sldMk cId="2540614236" sldId="259"/>
            <ac:spMk id="12" creationId="{73037808-3336-9EFD-AA1C-4D6A7644E025}"/>
          </ac:spMkLst>
        </pc:spChg>
        <pc:spChg chg="add mod">
          <ac:chgData name="김소희 에너지AI트랙/" userId="292a1162-0793-4577-a94d-2dae0dfa5995" providerId="ADAL" clId="{8447AEC8-F3B8-49B2-890A-EB3BB762324F}" dt="2022-10-25T11:17:22.540" v="2634" actId="1037"/>
          <ac:spMkLst>
            <pc:docMk/>
            <pc:sldMk cId="2540614236" sldId="259"/>
            <ac:spMk id="12" creationId="{9344FE96-7240-65CE-AE21-FD33D453BF97}"/>
          </ac:spMkLst>
        </pc:spChg>
        <pc:spChg chg="add del mod">
          <ac:chgData name="김소희 에너지AI트랙/" userId="292a1162-0793-4577-a94d-2dae0dfa5995" providerId="ADAL" clId="{8447AEC8-F3B8-49B2-890A-EB3BB762324F}" dt="2022-10-24T03:47:13.531" v="2167"/>
          <ac:spMkLst>
            <pc:docMk/>
            <pc:sldMk cId="2540614236" sldId="259"/>
            <ac:spMk id="12" creationId="{A26C84DF-B0D0-24C6-66CD-BD1D97AA2011}"/>
          </ac:spMkLst>
        </pc:spChg>
        <pc:spChg chg="add mod">
          <ac:chgData name="김소희 에너지AI트랙/" userId="292a1162-0793-4577-a94d-2dae0dfa5995" providerId="ADAL" clId="{8447AEC8-F3B8-49B2-890A-EB3BB762324F}" dt="2022-10-21T05:03:24.853" v="411" actId="14100"/>
          <ac:spMkLst>
            <pc:docMk/>
            <pc:sldMk cId="2540614236" sldId="259"/>
            <ac:spMk id="13" creationId="{BA5D2E32-C1DA-CF34-129C-E0F473EBD8ED}"/>
          </ac:spMkLst>
        </pc:spChg>
        <pc:spChg chg="add mod">
          <ac:chgData name="김소희 에너지AI트랙/" userId="292a1162-0793-4577-a94d-2dae0dfa5995" providerId="ADAL" clId="{8447AEC8-F3B8-49B2-890A-EB3BB762324F}" dt="2022-10-21T05:21:26.320" v="449" actId="1076"/>
          <ac:spMkLst>
            <pc:docMk/>
            <pc:sldMk cId="2540614236" sldId="259"/>
            <ac:spMk id="14" creationId="{0ED306DB-777C-9058-B6B8-7FC2A2AFBFE5}"/>
          </ac:spMkLst>
        </pc:spChg>
        <pc:spChg chg="add mod">
          <ac:chgData name="김소희 에너지AI트랙/" userId="292a1162-0793-4577-a94d-2dae0dfa5995" providerId="ADAL" clId="{8447AEC8-F3B8-49B2-890A-EB3BB762324F}" dt="2022-10-25T11:17:16.700" v="2632" actId="1076"/>
          <ac:spMkLst>
            <pc:docMk/>
            <pc:sldMk cId="2540614236" sldId="259"/>
            <ac:spMk id="16" creationId="{C0FF3EA2-B517-F1CA-2E87-60B7258F5297}"/>
          </ac:spMkLst>
        </pc:spChg>
        <pc:spChg chg="add mod">
          <ac:chgData name="김소희 에너지AI트랙/" userId="292a1162-0793-4577-a94d-2dae0dfa5995" providerId="ADAL" clId="{8447AEC8-F3B8-49B2-890A-EB3BB762324F}" dt="2022-10-25T11:16:37.715" v="2626" actId="14100"/>
          <ac:spMkLst>
            <pc:docMk/>
            <pc:sldMk cId="2540614236" sldId="259"/>
            <ac:spMk id="18" creationId="{F006AC5E-D7DD-BD5B-A26B-B51315BC955F}"/>
          </ac:spMkLst>
        </pc:spChg>
        <pc:spChg chg="add mod">
          <ac:chgData name="김소희 에너지AI트랙/" userId="292a1162-0793-4577-a94d-2dae0dfa5995" providerId="ADAL" clId="{8447AEC8-F3B8-49B2-890A-EB3BB762324F}" dt="2022-10-21T05:31:09.321" v="526" actId="1076"/>
          <ac:spMkLst>
            <pc:docMk/>
            <pc:sldMk cId="2540614236" sldId="259"/>
            <ac:spMk id="19" creationId="{2A4DBD7A-8FE4-2EBF-7219-22C6CCED8F74}"/>
          </ac:spMkLst>
        </pc:spChg>
        <pc:spChg chg="add mod">
          <ac:chgData name="김소희 에너지AI트랙/" userId="292a1162-0793-4577-a94d-2dae0dfa5995" providerId="ADAL" clId="{8447AEC8-F3B8-49B2-890A-EB3BB762324F}" dt="2022-10-21T05:25:21.974" v="475" actId="1076"/>
          <ac:spMkLst>
            <pc:docMk/>
            <pc:sldMk cId="2540614236" sldId="259"/>
            <ac:spMk id="20" creationId="{C4BB987F-01D6-9B35-391D-273640E141FF}"/>
          </ac:spMkLst>
        </pc:spChg>
        <pc:spChg chg="add mod">
          <ac:chgData name="김소희 에너지AI트랙/" userId="292a1162-0793-4577-a94d-2dae0dfa5995" providerId="ADAL" clId="{8447AEC8-F3B8-49B2-890A-EB3BB762324F}" dt="2022-10-21T05:25:26.474" v="477" actId="1076"/>
          <ac:spMkLst>
            <pc:docMk/>
            <pc:sldMk cId="2540614236" sldId="259"/>
            <ac:spMk id="21" creationId="{74DA34AC-9FF1-5DBF-4741-04AAE4D5D5F4}"/>
          </ac:spMkLst>
        </pc:spChg>
        <pc:spChg chg="add mod">
          <ac:chgData name="김소희 에너지AI트랙/" userId="292a1162-0793-4577-a94d-2dae0dfa5995" providerId="ADAL" clId="{8447AEC8-F3B8-49B2-890A-EB3BB762324F}" dt="2022-10-21T05:26:46.086" v="480" actId="14100"/>
          <ac:spMkLst>
            <pc:docMk/>
            <pc:sldMk cId="2540614236" sldId="259"/>
            <ac:spMk id="22" creationId="{D5E18425-7DC8-4EEF-2A7C-9F0B4393B66C}"/>
          </ac:spMkLst>
        </pc:spChg>
        <pc:spChg chg="add mod ord">
          <ac:chgData name="김소희 에너지AI트랙/" userId="292a1162-0793-4577-a94d-2dae0dfa5995" providerId="ADAL" clId="{8447AEC8-F3B8-49B2-890A-EB3BB762324F}" dt="2022-10-25T11:19:25.892" v="2648" actId="207"/>
          <ac:spMkLst>
            <pc:docMk/>
            <pc:sldMk cId="2540614236" sldId="259"/>
            <ac:spMk id="23" creationId="{6D609A3A-8DFE-87CD-67E6-A6704485FF12}"/>
          </ac:spMkLst>
        </pc:spChg>
        <pc:spChg chg="del">
          <ac:chgData name="김소희 에너지AI트랙/" userId="292a1162-0793-4577-a94d-2dae0dfa5995" providerId="ADAL" clId="{8447AEC8-F3B8-49B2-890A-EB3BB762324F}" dt="2022-10-21T03:06:53.053" v="300" actId="478"/>
          <ac:spMkLst>
            <pc:docMk/>
            <pc:sldMk cId="2540614236" sldId="259"/>
            <ac:spMk id="23" creationId="{9EB14006-3FDD-5035-2F4C-5926F876E596}"/>
          </ac:spMkLst>
        </pc:spChg>
        <pc:spChg chg="add del">
          <ac:chgData name="김소희 에너지AI트랙/" userId="292a1162-0793-4577-a94d-2dae0dfa5995" providerId="ADAL" clId="{8447AEC8-F3B8-49B2-890A-EB3BB762324F}" dt="2022-10-21T05:27:59.997" v="484" actId="22"/>
          <ac:spMkLst>
            <pc:docMk/>
            <pc:sldMk cId="2540614236" sldId="259"/>
            <ac:spMk id="24" creationId="{7F6BFC06-E1ED-D83C-0170-91C98599DD22}"/>
          </ac:spMkLst>
        </pc:spChg>
        <pc:spChg chg="add mod">
          <ac:chgData name="김소희 에너지AI트랙/" userId="292a1162-0793-4577-a94d-2dae0dfa5995" providerId="ADAL" clId="{8447AEC8-F3B8-49B2-890A-EB3BB762324F}" dt="2022-10-25T11:19:39.042" v="2652" actId="1076"/>
          <ac:spMkLst>
            <pc:docMk/>
            <pc:sldMk cId="2540614236" sldId="259"/>
            <ac:spMk id="24" creationId="{9BC1054E-5B91-1B2B-EC80-0EFD09989103}"/>
          </ac:spMkLst>
        </pc:spChg>
        <pc:spChg chg="del">
          <ac:chgData name="김소희 에너지AI트랙/" userId="292a1162-0793-4577-a94d-2dae0dfa5995" providerId="ADAL" clId="{8447AEC8-F3B8-49B2-890A-EB3BB762324F}" dt="2022-10-21T03:06:53.053" v="300" actId="478"/>
          <ac:spMkLst>
            <pc:docMk/>
            <pc:sldMk cId="2540614236" sldId="259"/>
            <ac:spMk id="25" creationId="{85715865-5B10-E28A-7878-9BBFEBBC9D8F}"/>
          </ac:spMkLst>
        </pc:spChg>
        <pc:spChg chg="add mod">
          <ac:chgData name="김소희 에너지AI트랙/" userId="292a1162-0793-4577-a94d-2dae0dfa5995" providerId="ADAL" clId="{8447AEC8-F3B8-49B2-890A-EB3BB762324F}" dt="2022-10-25T10:25:42.962" v="2432" actId="2085"/>
          <ac:spMkLst>
            <pc:docMk/>
            <pc:sldMk cId="2540614236" sldId="259"/>
            <ac:spMk id="25" creationId="{CF18DBF4-1A0C-E8B1-C11C-720D0D44CAEB}"/>
          </ac:spMkLst>
        </pc:spChg>
        <pc:spChg chg="add mod">
          <ac:chgData name="김소희 에너지AI트랙/" userId="292a1162-0793-4577-a94d-2dae0dfa5995" providerId="ADAL" clId="{8447AEC8-F3B8-49B2-890A-EB3BB762324F}" dt="2022-10-25T11:20:43.799" v="2661" actId="1076"/>
          <ac:spMkLst>
            <pc:docMk/>
            <pc:sldMk cId="2540614236" sldId="259"/>
            <ac:spMk id="26" creationId="{87354920-EF82-2052-70C9-598D59D091CC}"/>
          </ac:spMkLst>
        </pc:spChg>
        <pc:spChg chg="add mod">
          <ac:chgData name="김소희 에너지AI트랙/" userId="292a1162-0793-4577-a94d-2dae0dfa5995" providerId="ADAL" clId="{8447AEC8-F3B8-49B2-890A-EB3BB762324F}" dt="2022-10-25T11:19:41.961" v="2653" actId="1076"/>
          <ac:spMkLst>
            <pc:docMk/>
            <pc:sldMk cId="2540614236" sldId="259"/>
            <ac:spMk id="27" creationId="{7975112E-49A9-B45E-E18E-85671C8E9669}"/>
          </ac:spMkLst>
        </pc:spChg>
        <pc:spChg chg="del">
          <ac:chgData name="김소희 에너지AI트랙/" userId="292a1162-0793-4577-a94d-2dae0dfa5995" providerId="ADAL" clId="{8447AEC8-F3B8-49B2-890A-EB3BB762324F}" dt="2022-10-21T03:06:53.053" v="300" actId="478"/>
          <ac:spMkLst>
            <pc:docMk/>
            <pc:sldMk cId="2540614236" sldId="259"/>
            <ac:spMk id="27" creationId="{BDAAB544-3D56-0346-30A3-D0638E6B16AC}"/>
          </ac:spMkLst>
        </pc:spChg>
        <pc:spChg chg="del">
          <ac:chgData name="김소희 에너지AI트랙/" userId="292a1162-0793-4577-a94d-2dae0dfa5995" providerId="ADAL" clId="{8447AEC8-F3B8-49B2-890A-EB3BB762324F}" dt="2022-10-21T03:06:53.053" v="300" actId="478"/>
          <ac:spMkLst>
            <pc:docMk/>
            <pc:sldMk cId="2540614236" sldId="259"/>
            <ac:spMk id="29" creationId="{89B285D1-9AD7-E041-71C6-0AEFF656A6EA}"/>
          </ac:spMkLst>
        </pc:spChg>
        <pc:spChg chg="del">
          <ac:chgData name="김소희 에너지AI트랙/" userId="292a1162-0793-4577-a94d-2dae0dfa5995" providerId="ADAL" clId="{8447AEC8-F3B8-49B2-890A-EB3BB762324F}" dt="2022-10-21T03:07:00.194" v="303" actId="478"/>
          <ac:spMkLst>
            <pc:docMk/>
            <pc:sldMk cId="2540614236" sldId="259"/>
            <ac:spMk id="31" creationId="{C4C5380D-AB04-E0DF-94BD-6C70CEA1D0D5}"/>
          </ac:spMkLst>
        </pc:spChg>
        <pc:grpChg chg="del">
          <ac:chgData name="김소희 에너지AI트랙/" userId="292a1162-0793-4577-a94d-2dae0dfa5995" providerId="ADAL" clId="{8447AEC8-F3B8-49B2-890A-EB3BB762324F}" dt="2022-10-21T03:06:48.906" v="299" actId="478"/>
          <ac:grpSpMkLst>
            <pc:docMk/>
            <pc:sldMk cId="2540614236" sldId="259"/>
            <ac:grpSpMk id="21" creationId="{20DB73FF-C0F2-90F3-34B2-200CE83A7EA7}"/>
          </ac:grpSpMkLst>
        </pc:grpChg>
        <pc:picChg chg="add mod">
          <ac:chgData name="김소희 에너지AI트랙/" userId="292a1162-0793-4577-a94d-2dae0dfa5995" providerId="ADAL" clId="{8447AEC8-F3B8-49B2-890A-EB3BB762324F}" dt="2022-10-21T05:30:57.221" v="524" actId="34135"/>
          <ac:picMkLst>
            <pc:docMk/>
            <pc:sldMk cId="2540614236" sldId="259"/>
            <ac:picMk id="5" creationId="{14F56C8E-75E4-8A40-95F3-1A71AE8FE710}"/>
          </ac:picMkLst>
        </pc:picChg>
        <pc:cxnChg chg="add del mod">
          <ac:chgData name="김소희 에너지AI트랙/" userId="292a1162-0793-4577-a94d-2dae0dfa5995" providerId="ADAL" clId="{8447AEC8-F3B8-49B2-890A-EB3BB762324F}" dt="2022-10-25T11:19:14.775" v="2645" actId="478"/>
          <ac:cxnSpMkLst>
            <pc:docMk/>
            <pc:sldMk cId="2540614236" sldId="259"/>
            <ac:cxnSpMk id="15" creationId="{6A54A255-F66C-D4BF-06AD-59B656904723}"/>
          </ac:cxnSpMkLst>
        </pc:cxnChg>
        <pc:cxnChg chg="add del mod">
          <ac:chgData name="김소희 에너지AI트랙/" userId="292a1162-0793-4577-a94d-2dae0dfa5995" providerId="ADAL" clId="{8447AEC8-F3B8-49B2-890A-EB3BB762324F}" dt="2022-10-25T11:19:32.242" v="2651" actId="478"/>
          <ac:cxnSpMkLst>
            <pc:docMk/>
            <pc:sldMk cId="2540614236" sldId="259"/>
            <ac:cxnSpMk id="17" creationId="{E11788DF-EDE9-F996-0FC9-9E40A93AC784}"/>
          </ac:cxnSpMkLst>
        </pc:cxnChg>
        <pc:cxnChg chg="add mod">
          <ac:chgData name="김소희 에너지AI트랙/" userId="292a1162-0793-4577-a94d-2dae0dfa5995" providerId="ADAL" clId="{8447AEC8-F3B8-49B2-890A-EB3BB762324F}" dt="2022-10-21T05:30:54.185" v="523" actId="208"/>
          <ac:cxnSpMkLst>
            <pc:docMk/>
            <pc:sldMk cId="2540614236" sldId="259"/>
            <ac:cxnSpMk id="29" creationId="{7A005D98-6C85-05CE-6390-26A2106EA9E7}"/>
          </ac:cxnSpMkLst>
        </pc:cxnChg>
      </pc:sldChg>
      <pc:sldChg chg="modSp mod modNotesTx">
        <pc:chgData name="김소희 에너지AI트랙/" userId="292a1162-0793-4577-a94d-2dae0dfa5995" providerId="ADAL" clId="{8447AEC8-F3B8-49B2-890A-EB3BB762324F}" dt="2022-10-20T11:50:47.317" v="17" actId="20577"/>
        <pc:sldMkLst>
          <pc:docMk/>
          <pc:sldMk cId="1982670525" sldId="274"/>
        </pc:sldMkLst>
        <pc:spChg chg="mod">
          <ac:chgData name="김소희 에너지AI트랙/" userId="292a1162-0793-4577-a94d-2dae0dfa5995" providerId="ADAL" clId="{8447AEC8-F3B8-49B2-890A-EB3BB762324F}" dt="2022-10-20T11:50:03.089" v="2"/>
          <ac:spMkLst>
            <pc:docMk/>
            <pc:sldMk cId="1982670525" sldId="274"/>
            <ac:spMk id="2" creationId="{D42C8D01-1348-904F-A28E-FB1F05F50B66}"/>
          </ac:spMkLst>
        </pc:spChg>
        <pc:spChg chg="mod">
          <ac:chgData name="김소희 에너지AI트랙/" userId="292a1162-0793-4577-a94d-2dae0dfa5995" providerId="ADAL" clId="{8447AEC8-F3B8-49B2-890A-EB3BB762324F}" dt="2022-10-20T11:50:47.317" v="17" actId="20577"/>
          <ac:spMkLst>
            <pc:docMk/>
            <pc:sldMk cId="1982670525" sldId="274"/>
            <ac:spMk id="3" creationId="{BB4F0E0A-8459-60AB-4DBF-FC43E9161C10}"/>
          </ac:spMkLst>
        </pc:spChg>
        <pc:spChg chg="mod">
          <ac:chgData name="김소희 에너지AI트랙/" userId="292a1162-0793-4577-a94d-2dae0dfa5995" providerId="ADAL" clId="{8447AEC8-F3B8-49B2-890A-EB3BB762324F}" dt="2022-10-20T11:50:25.890" v="9" actId="14100"/>
          <ac:spMkLst>
            <pc:docMk/>
            <pc:sldMk cId="1982670525" sldId="274"/>
            <ac:spMk id="4" creationId="{9EC67F81-34CA-343A-1A7E-1D56D3926DF4}"/>
          </ac:spMkLst>
        </pc:spChg>
      </pc:sldChg>
      <pc:sldChg chg="del modNotesTx">
        <pc:chgData name="김소희 에너지AI트랙/" userId="292a1162-0793-4577-a94d-2dae0dfa5995" providerId="ADAL" clId="{8447AEC8-F3B8-49B2-890A-EB3BB762324F}" dt="2022-10-21T03:07:41.178" v="323" actId="47"/>
        <pc:sldMkLst>
          <pc:docMk/>
          <pc:sldMk cId="4100429429" sldId="277"/>
        </pc:sldMkLst>
      </pc:sldChg>
      <pc:sldChg chg="del">
        <pc:chgData name="김소희 에너지AI트랙/" userId="292a1162-0793-4577-a94d-2dae0dfa5995" providerId="ADAL" clId="{8447AEC8-F3B8-49B2-890A-EB3BB762324F}" dt="2022-10-21T03:13:54.386" v="395" actId="47"/>
        <pc:sldMkLst>
          <pc:docMk/>
          <pc:sldMk cId="2179160405" sldId="278"/>
        </pc:sldMkLst>
      </pc:sldChg>
      <pc:sldChg chg="del">
        <pc:chgData name="김소희 에너지AI트랙/" userId="292a1162-0793-4577-a94d-2dae0dfa5995" providerId="ADAL" clId="{8447AEC8-F3B8-49B2-890A-EB3BB762324F}" dt="2022-10-21T03:13:54.386" v="395" actId="47"/>
        <pc:sldMkLst>
          <pc:docMk/>
          <pc:sldMk cId="3993360794" sldId="279"/>
        </pc:sldMkLst>
      </pc:sldChg>
      <pc:sldChg chg="del">
        <pc:chgData name="김소희 에너지AI트랙/" userId="292a1162-0793-4577-a94d-2dae0dfa5995" providerId="ADAL" clId="{8447AEC8-F3B8-49B2-890A-EB3BB762324F}" dt="2022-10-21T03:13:59.736" v="397" actId="47"/>
        <pc:sldMkLst>
          <pc:docMk/>
          <pc:sldMk cId="2621203613" sldId="280"/>
        </pc:sldMkLst>
      </pc:sldChg>
      <pc:sldChg chg="del">
        <pc:chgData name="김소희 에너지AI트랙/" userId="292a1162-0793-4577-a94d-2dae0dfa5995" providerId="ADAL" clId="{8447AEC8-F3B8-49B2-890A-EB3BB762324F}" dt="2022-10-21T03:13:58.146" v="396" actId="47"/>
        <pc:sldMkLst>
          <pc:docMk/>
          <pc:sldMk cId="1553973615" sldId="282"/>
        </pc:sldMkLst>
      </pc:sldChg>
      <pc:sldChg chg="del">
        <pc:chgData name="김소희 에너지AI트랙/" userId="292a1162-0793-4577-a94d-2dae0dfa5995" providerId="ADAL" clId="{8447AEC8-F3B8-49B2-890A-EB3BB762324F}" dt="2022-10-21T03:14:01.532" v="398" actId="47"/>
        <pc:sldMkLst>
          <pc:docMk/>
          <pc:sldMk cId="971916344" sldId="283"/>
        </pc:sldMkLst>
      </pc:sldChg>
      <pc:sldChg chg="del">
        <pc:chgData name="김소희 에너지AI트랙/" userId="292a1162-0793-4577-a94d-2dae0dfa5995" providerId="ADAL" clId="{8447AEC8-F3B8-49B2-890A-EB3BB762324F}" dt="2022-10-21T03:14:12.899" v="402" actId="47"/>
        <pc:sldMkLst>
          <pc:docMk/>
          <pc:sldMk cId="3718618625" sldId="284"/>
        </pc:sldMkLst>
      </pc:sldChg>
      <pc:sldChg chg="del">
        <pc:chgData name="김소희 에너지AI트랙/" userId="292a1162-0793-4577-a94d-2dae0dfa5995" providerId="ADAL" clId="{8447AEC8-F3B8-49B2-890A-EB3BB762324F}" dt="2022-10-21T03:14:12.059" v="401" actId="47"/>
        <pc:sldMkLst>
          <pc:docMk/>
          <pc:sldMk cId="888184906" sldId="285"/>
        </pc:sldMkLst>
      </pc:sldChg>
      <pc:sldChg chg="del">
        <pc:chgData name="김소희 에너지AI트랙/" userId="292a1162-0793-4577-a94d-2dae0dfa5995" providerId="ADAL" clId="{8447AEC8-F3B8-49B2-890A-EB3BB762324F}" dt="2022-10-21T03:14:14.500" v="403" actId="47"/>
        <pc:sldMkLst>
          <pc:docMk/>
          <pc:sldMk cId="2959798530" sldId="286"/>
        </pc:sldMkLst>
      </pc:sldChg>
      <pc:sldChg chg="modSp mod">
        <pc:chgData name="김소희 에너지AI트랙/" userId="292a1162-0793-4577-a94d-2dae0dfa5995" providerId="ADAL" clId="{8447AEC8-F3B8-49B2-890A-EB3BB762324F}" dt="2022-10-26T08:26:17.951" v="2746" actId="20577"/>
        <pc:sldMkLst>
          <pc:docMk/>
          <pc:sldMk cId="3810765658" sldId="287"/>
        </pc:sldMkLst>
        <pc:spChg chg="mod">
          <ac:chgData name="김소희 에너지AI트랙/" userId="292a1162-0793-4577-a94d-2dae0dfa5995" providerId="ADAL" clId="{8447AEC8-F3B8-49B2-890A-EB3BB762324F}" dt="2022-10-26T08:26:17.951" v="2746" actId="20577"/>
          <ac:spMkLst>
            <pc:docMk/>
            <pc:sldMk cId="3810765658" sldId="287"/>
            <ac:spMk id="2" creationId="{5C386871-B092-6B43-A8DA-B84A6CCCC7F5}"/>
          </ac:spMkLst>
        </pc:spChg>
      </pc:sldChg>
      <pc:sldChg chg="addSp delSp modSp add mod modNotesTx">
        <pc:chgData name="김소희 에너지AI트랙/" userId="292a1162-0793-4577-a94d-2dae0dfa5995" providerId="ADAL" clId="{8447AEC8-F3B8-49B2-890A-EB3BB762324F}" dt="2022-10-25T11:26:15.736" v="2743" actId="1036"/>
        <pc:sldMkLst>
          <pc:docMk/>
          <pc:sldMk cId="2361088389" sldId="289"/>
        </pc:sldMkLst>
        <pc:spChg chg="mod">
          <ac:chgData name="김소희 에너지AI트랙/" userId="292a1162-0793-4577-a94d-2dae0dfa5995" providerId="ADAL" clId="{8447AEC8-F3B8-49B2-890A-EB3BB762324F}" dt="2022-10-24T03:05:14.288" v="1840" actId="20577"/>
          <ac:spMkLst>
            <pc:docMk/>
            <pc:sldMk cId="2361088389" sldId="289"/>
            <ac:spMk id="2" creationId="{5C386871-B092-6B43-A8DA-B84A6CCCC7F5}"/>
          </ac:spMkLst>
        </pc:spChg>
        <pc:spChg chg="del">
          <ac:chgData name="김소희 에너지AI트랙/" userId="292a1162-0793-4577-a94d-2dae0dfa5995" providerId="ADAL" clId="{8447AEC8-F3B8-49B2-890A-EB3BB762324F}" dt="2022-10-21T05:33:05.455" v="546" actId="478"/>
          <ac:spMkLst>
            <pc:docMk/>
            <pc:sldMk cId="2361088389" sldId="289"/>
            <ac:spMk id="4" creationId="{8F2844DC-719A-5FD6-42C3-6C3323BA561A}"/>
          </ac:spMkLst>
        </pc:spChg>
        <pc:spChg chg="add del mod">
          <ac:chgData name="김소희 에너지AI트랙/" userId="292a1162-0793-4577-a94d-2dae0dfa5995" providerId="ADAL" clId="{8447AEC8-F3B8-49B2-890A-EB3BB762324F}" dt="2022-10-25T11:24:52.580" v="2692" actId="478"/>
          <ac:spMkLst>
            <pc:docMk/>
            <pc:sldMk cId="2361088389" sldId="289"/>
            <ac:spMk id="4" creationId="{CDD5F0FB-CB08-DFD8-9047-69B9C05939ED}"/>
          </ac:spMkLst>
        </pc:spChg>
        <pc:spChg chg="add mod">
          <ac:chgData name="김소희 에너지AI트랙/" userId="292a1162-0793-4577-a94d-2dae0dfa5995" providerId="ADAL" clId="{8447AEC8-F3B8-49B2-890A-EB3BB762324F}" dt="2022-10-25T11:26:15.736" v="2743" actId="1036"/>
          <ac:spMkLst>
            <pc:docMk/>
            <pc:sldMk cId="2361088389" sldId="289"/>
            <ac:spMk id="7" creationId="{65005B8F-A266-2239-A165-128036A2F096}"/>
          </ac:spMkLst>
        </pc:spChg>
        <pc:spChg chg="del">
          <ac:chgData name="김소희 에너지AI트랙/" userId="292a1162-0793-4577-a94d-2dae0dfa5995" providerId="ADAL" clId="{8447AEC8-F3B8-49B2-890A-EB3BB762324F}" dt="2022-10-21T05:33:05.455" v="546" actId="478"/>
          <ac:spMkLst>
            <pc:docMk/>
            <pc:sldMk cId="2361088389" sldId="289"/>
            <ac:spMk id="7" creationId="{E69A93F5-CDBE-8D30-CD6D-DA6EBBF23A11}"/>
          </ac:spMkLst>
        </pc:spChg>
        <pc:spChg chg="add mod">
          <ac:chgData name="김소희 에너지AI트랙/" userId="292a1162-0793-4577-a94d-2dae0dfa5995" providerId="ADAL" clId="{8447AEC8-F3B8-49B2-890A-EB3BB762324F}" dt="2022-10-25T11:26:15.736" v="2743" actId="1036"/>
          <ac:spMkLst>
            <pc:docMk/>
            <pc:sldMk cId="2361088389" sldId="289"/>
            <ac:spMk id="8" creationId="{CE187EB8-BE82-4BD4-8B63-ACC07A1BE5F7}"/>
          </ac:spMkLst>
        </pc:spChg>
        <pc:spChg chg="del">
          <ac:chgData name="김소희 에너지AI트랙/" userId="292a1162-0793-4577-a94d-2dae0dfa5995" providerId="ADAL" clId="{8447AEC8-F3B8-49B2-890A-EB3BB762324F}" dt="2022-10-21T05:33:05.455" v="546" actId="478"/>
          <ac:spMkLst>
            <pc:docMk/>
            <pc:sldMk cId="2361088389" sldId="289"/>
            <ac:spMk id="8" creationId="{E21956F7-4B89-7CCE-BF2E-52E7A63F7C19}"/>
          </ac:spMkLst>
        </pc:spChg>
        <pc:spChg chg="del">
          <ac:chgData name="김소희 에너지AI트랙/" userId="292a1162-0793-4577-a94d-2dae0dfa5995" providerId="ADAL" clId="{8447AEC8-F3B8-49B2-890A-EB3BB762324F}" dt="2022-10-21T05:33:05.455" v="546" actId="478"/>
          <ac:spMkLst>
            <pc:docMk/>
            <pc:sldMk cId="2361088389" sldId="289"/>
            <ac:spMk id="9" creationId="{258AC528-AEA8-5EDA-01A3-6A10F9A004AB}"/>
          </ac:spMkLst>
        </pc:spChg>
        <pc:spChg chg="add mod">
          <ac:chgData name="김소희 에너지AI트랙/" userId="292a1162-0793-4577-a94d-2dae0dfa5995" providerId="ADAL" clId="{8447AEC8-F3B8-49B2-890A-EB3BB762324F}" dt="2022-10-25T11:26:15.736" v="2743" actId="1036"/>
          <ac:spMkLst>
            <pc:docMk/>
            <pc:sldMk cId="2361088389" sldId="289"/>
            <ac:spMk id="9" creationId="{D7A40ED1-FB19-7FBB-DCD2-1646B40D35DB}"/>
          </ac:spMkLst>
        </pc:spChg>
        <pc:spChg chg="del">
          <ac:chgData name="김소희 에너지AI트랙/" userId="292a1162-0793-4577-a94d-2dae0dfa5995" providerId="ADAL" clId="{8447AEC8-F3B8-49B2-890A-EB3BB762324F}" dt="2022-10-21T05:33:05.455" v="546" actId="478"/>
          <ac:spMkLst>
            <pc:docMk/>
            <pc:sldMk cId="2361088389" sldId="289"/>
            <ac:spMk id="10" creationId="{1171359D-162C-921C-B65F-62D843604619}"/>
          </ac:spMkLst>
        </pc:spChg>
        <pc:spChg chg="add del mod">
          <ac:chgData name="김소희 에너지AI트랙/" userId="292a1162-0793-4577-a94d-2dae0dfa5995" providerId="ADAL" clId="{8447AEC8-F3B8-49B2-890A-EB3BB762324F}" dt="2022-10-25T11:23:41.915" v="2679" actId="478"/>
          <ac:spMkLst>
            <pc:docMk/>
            <pc:sldMk cId="2361088389" sldId="289"/>
            <ac:spMk id="10" creationId="{7032DFC1-F6AB-74C8-A55B-3F742BAEBF1C}"/>
          </ac:spMkLst>
        </pc:spChg>
        <pc:spChg chg="add del mod">
          <ac:chgData name="김소희 에너지AI트랙/" userId="292a1162-0793-4577-a94d-2dae0dfa5995" providerId="ADAL" clId="{8447AEC8-F3B8-49B2-890A-EB3BB762324F}" dt="2022-10-25T11:24:55.697" v="2695" actId="478"/>
          <ac:spMkLst>
            <pc:docMk/>
            <pc:sldMk cId="2361088389" sldId="289"/>
            <ac:spMk id="11" creationId="{3735DC66-07DF-8535-151E-6FFD7CC00401}"/>
          </ac:spMkLst>
        </pc:spChg>
        <pc:spChg chg="del">
          <ac:chgData name="김소희 에너지AI트랙/" userId="292a1162-0793-4577-a94d-2dae0dfa5995" providerId="ADAL" clId="{8447AEC8-F3B8-49B2-890A-EB3BB762324F}" dt="2022-10-21T05:33:05.455" v="546" actId="478"/>
          <ac:spMkLst>
            <pc:docMk/>
            <pc:sldMk cId="2361088389" sldId="289"/>
            <ac:spMk id="11" creationId="{3AF63D19-7C69-1A9A-2078-1A9922DA9ECA}"/>
          </ac:spMkLst>
        </pc:spChg>
        <pc:spChg chg="del">
          <ac:chgData name="김소희 에너지AI트랙/" userId="292a1162-0793-4577-a94d-2dae0dfa5995" providerId="ADAL" clId="{8447AEC8-F3B8-49B2-890A-EB3BB762324F}" dt="2022-10-21T05:33:05.455" v="546" actId="478"/>
          <ac:spMkLst>
            <pc:docMk/>
            <pc:sldMk cId="2361088389" sldId="289"/>
            <ac:spMk id="13" creationId="{BA5D2E32-C1DA-CF34-129C-E0F473EBD8ED}"/>
          </ac:spMkLst>
        </pc:spChg>
        <pc:spChg chg="add mod">
          <ac:chgData name="김소희 에너지AI트랙/" userId="292a1162-0793-4577-a94d-2dae0dfa5995" providerId="ADAL" clId="{8447AEC8-F3B8-49B2-890A-EB3BB762324F}" dt="2022-10-25T11:26:15.736" v="2743" actId="1036"/>
          <ac:spMkLst>
            <pc:docMk/>
            <pc:sldMk cId="2361088389" sldId="289"/>
            <ac:spMk id="13" creationId="{C53BFE8E-4719-3952-42C4-5F15AD3F394E}"/>
          </ac:spMkLst>
        </pc:spChg>
        <pc:spChg chg="del">
          <ac:chgData name="김소희 에너지AI트랙/" userId="292a1162-0793-4577-a94d-2dae0dfa5995" providerId="ADAL" clId="{8447AEC8-F3B8-49B2-890A-EB3BB762324F}" dt="2022-10-21T05:33:05.455" v="546" actId="478"/>
          <ac:spMkLst>
            <pc:docMk/>
            <pc:sldMk cId="2361088389" sldId="289"/>
            <ac:spMk id="14" creationId="{0ED306DB-777C-9058-B6B8-7FC2A2AFBFE5}"/>
          </ac:spMkLst>
        </pc:spChg>
        <pc:spChg chg="del">
          <ac:chgData name="김소희 에너지AI트랙/" userId="292a1162-0793-4577-a94d-2dae0dfa5995" providerId="ADAL" clId="{8447AEC8-F3B8-49B2-890A-EB3BB762324F}" dt="2022-10-21T05:33:05.455" v="546" actId="478"/>
          <ac:spMkLst>
            <pc:docMk/>
            <pc:sldMk cId="2361088389" sldId="289"/>
            <ac:spMk id="18" creationId="{F006AC5E-D7DD-BD5B-A26B-B51315BC955F}"/>
          </ac:spMkLst>
        </pc:spChg>
        <pc:spChg chg="del">
          <ac:chgData name="김소희 에너지AI트랙/" userId="292a1162-0793-4577-a94d-2dae0dfa5995" providerId="ADAL" clId="{8447AEC8-F3B8-49B2-890A-EB3BB762324F}" dt="2022-10-21T05:33:05.455" v="546" actId="478"/>
          <ac:spMkLst>
            <pc:docMk/>
            <pc:sldMk cId="2361088389" sldId="289"/>
            <ac:spMk id="19" creationId="{2A4DBD7A-8FE4-2EBF-7219-22C6CCED8F74}"/>
          </ac:spMkLst>
        </pc:spChg>
        <pc:spChg chg="del">
          <ac:chgData name="김소희 에너지AI트랙/" userId="292a1162-0793-4577-a94d-2dae0dfa5995" providerId="ADAL" clId="{8447AEC8-F3B8-49B2-890A-EB3BB762324F}" dt="2022-10-21T05:33:05.455" v="546" actId="478"/>
          <ac:spMkLst>
            <pc:docMk/>
            <pc:sldMk cId="2361088389" sldId="289"/>
            <ac:spMk id="20" creationId="{C4BB987F-01D6-9B35-391D-273640E141FF}"/>
          </ac:spMkLst>
        </pc:spChg>
        <pc:spChg chg="del">
          <ac:chgData name="김소희 에너지AI트랙/" userId="292a1162-0793-4577-a94d-2dae0dfa5995" providerId="ADAL" clId="{8447AEC8-F3B8-49B2-890A-EB3BB762324F}" dt="2022-10-21T05:33:05.455" v="546" actId="478"/>
          <ac:spMkLst>
            <pc:docMk/>
            <pc:sldMk cId="2361088389" sldId="289"/>
            <ac:spMk id="21" creationId="{74DA34AC-9FF1-5DBF-4741-04AAE4D5D5F4}"/>
          </ac:spMkLst>
        </pc:spChg>
        <pc:spChg chg="del">
          <ac:chgData name="김소희 에너지AI트랙/" userId="292a1162-0793-4577-a94d-2dae0dfa5995" providerId="ADAL" clId="{8447AEC8-F3B8-49B2-890A-EB3BB762324F}" dt="2022-10-21T05:33:05.455" v="546" actId="478"/>
          <ac:spMkLst>
            <pc:docMk/>
            <pc:sldMk cId="2361088389" sldId="289"/>
            <ac:spMk id="22" creationId="{D5E18425-7DC8-4EEF-2A7C-9F0B4393B66C}"/>
          </ac:spMkLst>
        </pc:spChg>
        <pc:spChg chg="del">
          <ac:chgData name="김소희 에너지AI트랙/" userId="292a1162-0793-4577-a94d-2dae0dfa5995" providerId="ADAL" clId="{8447AEC8-F3B8-49B2-890A-EB3BB762324F}" dt="2022-10-21T05:33:05.455" v="546" actId="478"/>
          <ac:spMkLst>
            <pc:docMk/>
            <pc:sldMk cId="2361088389" sldId="289"/>
            <ac:spMk id="25" creationId="{CF18DBF4-1A0C-E8B1-C11C-720D0D44CAEB}"/>
          </ac:spMkLst>
        </pc:spChg>
        <pc:spChg chg="del">
          <ac:chgData name="김소희 에너지AI트랙/" userId="292a1162-0793-4577-a94d-2dae0dfa5995" providerId="ADAL" clId="{8447AEC8-F3B8-49B2-890A-EB3BB762324F}" dt="2022-10-21T05:33:05.455" v="546" actId="478"/>
          <ac:spMkLst>
            <pc:docMk/>
            <pc:sldMk cId="2361088389" sldId="289"/>
            <ac:spMk id="27" creationId="{7975112E-49A9-B45E-E18E-85671C8E9669}"/>
          </ac:spMkLst>
        </pc:spChg>
        <pc:picChg chg="del mod">
          <ac:chgData name="김소희 에너지AI트랙/" userId="292a1162-0793-4577-a94d-2dae0dfa5995" providerId="ADAL" clId="{8447AEC8-F3B8-49B2-890A-EB3BB762324F}" dt="2022-10-21T05:33:10.058" v="548" actId="478"/>
          <ac:picMkLst>
            <pc:docMk/>
            <pc:sldMk cId="2361088389" sldId="289"/>
            <ac:picMk id="5" creationId="{14F56C8E-75E4-8A40-95F3-1A71AE8FE710}"/>
          </ac:picMkLst>
        </pc:picChg>
        <pc:picChg chg="add mod">
          <ac:chgData name="김소희 에너지AI트랙/" userId="292a1162-0793-4577-a94d-2dae0dfa5995" providerId="ADAL" clId="{8447AEC8-F3B8-49B2-890A-EB3BB762324F}" dt="2022-10-25T11:26:15.736" v="2743" actId="1036"/>
          <ac:picMkLst>
            <pc:docMk/>
            <pc:sldMk cId="2361088389" sldId="289"/>
            <ac:picMk id="16" creationId="{A5BA6015-408C-5019-F3DC-954E6329603B}"/>
          </ac:picMkLst>
        </pc:picChg>
        <pc:cxnChg chg="add del mod">
          <ac:chgData name="김소희 에너지AI트랙/" userId="292a1162-0793-4577-a94d-2dae0dfa5995" providerId="ADAL" clId="{8447AEC8-F3B8-49B2-890A-EB3BB762324F}" dt="2022-10-25T11:24:54.070" v="2693" actId="478"/>
          <ac:cxnSpMkLst>
            <pc:docMk/>
            <pc:sldMk cId="2361088389" sldId="289"/>
            <ac:cxnSpMk id="5" creationId="{6FE78F2C-9C40-267B-8A88-3EAC07C5514A}"/>
          </ac:cxnSpMkLst>
        </pc:cxnChg>
        <pc:cxnChg chg="add del mod">
          <ac:chgData name="김소희 에너지AI트랙/" userId="292a1162-0793-4577-a94d-2dae0dfa5995" providerId="ADAL" clId="{8447AEC8-F3B8-49B2-890A-EB3BB762324F}" dt="2022-10-25T11:24:55.080" v="2694" actId="478"/>
          <ac:cxnSpMkLst>
            <pc:docMk/>
            <pc:sldMk cId="2361088389" sldId="289"/>
            <ac:cxnSpMk id="12" creationId="{5EE6CA57-070D-A1E1-8E4C-93FF7AE49C83}"/>
          </ac:cxnSpMkLst>
        </pc:cxnChg>
        <pc:cxnChg chg="del">
          <ac:chgData name="김소희 에너지AI트랙/" userId="292a1162-0793-4577-a94d-2dae0dfa5995" providerId="ADAL" clId="{8447AEC8-F3B8-49B2-890A-EB3BB762324F}" dt="2022-10-21T05:33:05.455" v="546" actId="478"/>
          <ac:cxnSpMkLst>
            <pc:docMk/>
            <pc:sldMk cId="2361088389" sldId="289"/>
            <ac:cxnSpMk id="15" creationId="{6A54A255-F66C-D4BF-06AD-59B656904723}"/>
          </ac:cxnSpMkLst>
        </pc:cxnChg>
        <pc:cxnChg chg="del">
          <ac:chgData name="김소희 에너지AI트랙/" userId="292a1162-0793-4577-a94d-2dae0dfa5995" providerId="ADAL" clId="{8447AEC8-F3B8-49B2-890A-EB3BB762324F}" dt="2022-10-21T05:33:05.455" v="546" actId="478"/>
          <ac:cxnSpMkLst>
            <pc:docMk/>
            <pc:sldMk cId="2361088389" sldId="289"/>
            <ac:cxnSpMk id="17" creationId="{E11788DF-EDE9-F996-0FC9-9E40A93AC784}"/>
          </ac:cxnSpMkLst>
        </pc:cxnChg>
        <pc:cxnChg chg="del mod">
          <ac:chgData name="김소희 에너지AI트랙/" userId="292a1162-0793-4577-a94d-2dae0dfa5995" providerId="ADAL" clId="{8447AEC8-F3B8-49B2-890A-EB3BB762324F}" dt="2022-10-21T05:33:05.455" v="546" actId="478"/>
          <ac:cxnSpMkLst>
            <pc:docMk/>
            <pc:sldMk cId="2361088389" sldId="289"/>
            <ac:cxnSpMk id="29" creationId="{7A005D98-6C85-05CE-6390-26A2106EA9E7}"/>
          </ac:cxnSpMkLst>
        </pc:cxnChg>
      </pc:sldChg>
      <pc:sldChg chg="addSp delSp modSp add mod modNotesTx">
        <pc:chgData name="김소희 에너지AI트랙/" userId="292a1162-0793-4577-a94d-2dae0dfa5995" providerId="ADAL" clId="{8447AEC8-F3B8-49B2-890A-EB3BB762324F}" dt="2022-10-25T10:25:03.498" v="2429" actId="1076"/>
        <pc:sldMkLst>
          <pc:docMk/>
          <pc:sldMk cId="571996751" sldId="290"/>
        </pc:sldMkLst>
        <pc:spChg chg="mod">
          <ac:chgData name="김소희 에너지AI트랙/" userId="292a1162-0793-4577-a94d-2dae0dfa5995" providerId="ADAL" clId="{8447AEC8-F3B8-49B2-890A-EB3BB762324F}" dt="2022-10-22T13:20:22.405" v="1553" actId="20577"/>
          <ac:spMkLst>
            <pc:docMk/>
            <pc:sldMk cId="571996751" sldId="290"/>
            <ac:spMk id="2" creationId="{5C386871-B092-6B43-A8DA-B84A6CCCC7F5}"/>
          </ac:spMkLst>
        </pc:spChg>
        <pc:spChg chg="add mod">
          <ac:chgData name="김소희 에너지AI트랙/" userId="292a1162-0793-4577-a94d-2dae0dfa5995" providerId="ADAL" clId="{8447AEC8-F3B8-49B2-890A-EB3BB762324F}" dt="2022-10-22T12:57:47.888" v="981" actId="1076"/>
          <ac:spMkLst>
            <pc:docMk/>
            <pc:sldMk cId="571996751" sldId="290"/>
            <ac:spMk id="5" creationId="{548B3B47-E009-057B-5885-ADDD649CEDBD}"/>
          </ac:spMkLst>
        </pc:spChg>
        <pc:spChg chg="mod">
          <ac:chgData name="김소희 에너지AI트랙/" userId="292a1162-0793-4577-a94d-2dae0dfa5995" providerId="ADAL" clId="{8447AEC8-F3B8-49B2-890A-EB3BB762324F}" dt="2022-10-25T10:24:38.366" v="2421" actId="14100"/>
          <ac:spMkLst>
            <pc:docMk/>
            <pc:sldMk cId="571996751" sldId="290"/>
            <ac:spMk id="6" creationId="{2188782E-44BF-062E-224B-C021A5C826FC}"/>
          </ac:spMkLst>
        </pc:spChg>
        <pc:spChg chg="add mod">
          <ac:chgData name="김소희 에너지AI트랙/" userId="292a1162-0793-4577-a94d-2dae0dfa5995" providerId="ADAL" clId="{8447AEC8-F3B8-49B2-890A-EB3BB762324F}" dt="2022-10-25T10:24:28.023" v="2393" actId="20577"/>
          <ac:spMkLst>
            <pc:docMk/>
            <pc:sldMk cId="571996751" sldId="290"/>
            <ac:spMk id="8" creationId="{FEFB1506-C446-3C6C-68DB-5566EC9EF0BB}"/>
          </ac:spMkLst>
        </pc:spChg>
        <pc:spChg chg="del">
          <ac:chgData name="김소희 에너지AI트랙/" userId="292a1162-0793-4577-a94d-2dae0dfa5995" providerId="ADAL" clId="{8447AEC8-F3B8-49B2-890A-EB3BB762324F}" dt="2022-10-22T12:53:41.771" v="910" actId="478"/>
          <ac:spMkLst>
            <pc:docMk/>
            <pc:sldMk cId="571996751" sldId="290"/>
            <ac:spMk id="10" creationId="{FF7518CD-8B90-FC6B-99AE-8215AEE42973}"/>
          </ac:spMkLst>
        </pc:spChg>
        <pc:spChg chg="add mod">
          <ac:chgData name="김소희 에너지AI트랙/" userId="292a1162-0793-4577-a94d-2dae0dfa5995" providerId="ADAL" clId="{8447AEC8-F3B8-49B2-890A-EB3BB762324F}" dt="2022-10-22T13:12:39.869" v="1525" actId="1076"/>
          <ac:spMkLst>
            <pc:docMk/>
            <pc:sldMk cId="571996751" sldId="290"/>
            <ac:spMk id="11" creationId="{41BE396F-3ADC-2F64-3173-EA92EEABAB0E}"/>
          </ac:spMkLst>
        </pc:spChg>
        <pc:spChg chg="add mod">
          <ac:chgData name="김소희 에너지AI트랙/" userId="292a1162-0793-4577-a94d-2dae0dfa5995" providerId="ADAL" clId="{8447AEC8-F3B8-49B2-890A-EB3BB762324F}" dt="2022-10-25T10:25:03.498" v="2429" actId="1076"/>
          <ac:spMkLst>
            <pc:docMk/>
            <pc:sldMk cId="571996751" sldId="290"/>
            <ac:spMk id="13" creationId="{05D30BB6-7FC8-39EE-159B-CA8C3E0F38C8}"/>
          </ac:spMkLst>
        </pc:spChg>
        <pc:spChg chg="del">
          <ac:chgData name="김소희 에너지AI트랙/" userId="292a1162-0793-4577-a94d-2dae0dfa5995" providerId="ADAL" clId="{8447AEC8-F3B8-49B2-890A-EB3BB762324F}" dt="2022-10-22T12:57:45.647" v="980" actId="478"/>
          <ac:spMkLst>
            <pc:docMk/>
            <pc:sldMk cId="571996751" sldId="290"/>
            <ac:spMk id="17" creationId="{5153E397-AB63-5484-CE88-129468BCFD8B}"/>
          </ac:spMkLst>
        </pc:spChg>
        <pc:picChg chg="del">
          <ac:chgData name="김소희 에너지AI트랙/" userId="292a1162-0793-4577-a94d-2dae0dfa5995" providerId="ADAL" clId="{8447AEC8-F3B8-49B2-890A-EB3BB762324F}" dt="2022-10-22T12:53:39.627" v="909" actId="478"/>
          <ac:picMkLst>
            <pc:docMk/>
            <pc:sldMk cId="571996751" sldId="290"/>
            <ac:picMk id="4" creationId="{1E4C1BF6-1DCB-F9F7-A20D-414BFB2D9608}"/>
          </ac:picMkLst>
        </pc:picChg>
        <pc:picChg chg="del">
          <ac:chgData name="김소희 에너지AI트랙/" userId="292a1162-0793-4577-a94d-2dae0dfa5995" providerId="ADAL" clId="{8447AEC8-F3B8-49B2-890A-EB3BB762324F}" dt="2022-10-22T12:53:42.379" v="911" actId="478"/>
          <ac:picMkLst>
            <pc:docMk/>
            <pc:sldMk cId="571996751" sldId="290"/>
            <ac:picMk id="7" creationId="{BE5567DC-B499-6CA6-5EA0-F54DF258C502}"/>
          </ac:picMkLst>
        </pc:picChg>
        <pc:picChg chg="add mod">
          <ac:chgData name="김소희 에너지AI트랙/" userId="292a1162-0793-4577-a94d-2dae0dfa5995" providerId="ADAL" clId="{8447AEC8-F3B8-49B2-890A-EB3BB762324F}" dt="2022-10-22T13:11:31.248" v="1466" actId="1076"/>
          <ac:picMkLst>
            <pc:docMk/>
            <pc:sldMk cId="571996751" sldId="290"/>
            <ac:picMk id="1026" creationId="{793DA101-2C5C-F6D0-4786-AEC8BF26D0F3}"/>
          </ac:picMkLst>
        </pc:picChg>
        <pc:picChg chg="add mod">
          <ac:chgData name="김소희 에너지AI트랙/" userId="292a1162-0793-4577-a94d-2dae0dfa5995" providerId="ADAL" clId="{8447AEC8-F3B8-49B2-890A-EB3BB762324F}" dt="2022-10-22T13:11:33.695" v="1468" actId="1076"/>
          <ac:picMkLst>
            <pc:docMk/>
            <pc:sldMk cId="571996751" sldId="290"/>
            <ac:picMk id="1028" creationId="{F20282F1-1225-1CA6-09A6-D2742CF9EC91}"/>
          </ac:picMkLst>
        </pc:picChg>
        <pc:picChg chg="add mod">
          <ac:chgData name="김소희 에너지AI트랙/" userId="292a1162-0793-4577-a94d-2dae0dfa5995" providerId="ADAL" clId="{8447AEC8-F3B8-49B2-890A-EB3BB762324F}" dt="2022-10-25T10:25:01.044" v="2428" actId="1076"/>
          <ac:picMkLst>
            <pc:docMk/>
            <pc:sldMk cId="571996751" sldId="290"/>
            <ac:picMk id="1030" creationId="{2050C1F0-2200-3FBD-6FD6-39C0B8C8D243}"/>
          </ac:picMkLst>
        </pc:picChg>
      </pc:sldChg>
      <pc:sldChg chg="addSp delSp modSp add mod modNotesTx">
        <pc:chgData name="김소희 에너지AI트랙/" userId="292a1162-0793-4577-a94d-2dae0dfa5995" providerId="ADAL" clId="{8447AEC8-F3B8-49B2-890A-EB3BB762324F}" dt="2022-10-24T03:58:07.153" v="2300" actId="478"/>
        <pc:sldMkLst>
          <pc:docMk/>
          <pc:sldMk cId="977882044" sldId="291"/>
        </pc:sldMkLst>
        <pc:spChg chg="mod">
          <ac:chgData name="김소희 에너지AI트랙/" userId="292a1162-0793-4577-a94d-2dae0dfa5995" providerId="ADAL" clId="{8447AEC8-F3B8-49B2-890A-EB3BB762324F}" dt="2022-10-24T03:05:33.664" v="1879" actId="20577"/>
          <ac:spMkLst>
            <pc:docMk/>
            <pc:sldMk cId="977882044" sldId="291"/>
            <ac:spMk id="2" creationId="{5C386871-B092-6B43-A8DA-B84A6CCCC7F5}"/>
          </ac:spMkLst>
        </pc:spChg>
        <pc:spChg chg="mod">
          <ac:chgData name="김소희 에너지AI트랙/" userId="292a1162-0793-4577-a94d-2dae0dfa5995" providerId="ADAL" clId="{8447AEC8-F3B8-49B2-890A-EB3BB762324F}" dt="2022-10-24T03:05:57.597" v="1895" actId="20577"/>
          <ac:spMkLst>
            <pc:docMk/>
            <pc:sldMk cId="977882044" sldId="291"/>
            <ac:spMk id="6" creationId="{2188782E-44BF-062E-224B-C021A5C826FC}"/>
          </ac:spMkLst>
        </pc:spChg>
        <pc:spChg chg="add mod">
          <ac:chgData name="김소희 에너지AI트랙/" userId="292a1162-0793-4577-a94d-2dae0dfa5995" providerId="ADAL" clId="{8447AEC8-F3B8-49B2-890A-EB3BB762324F}" dt="2022-10-24T03:10:25.771" v="1957" actId="164"/>
          <ac:spMkLst>
            <pc:docMk/>
            <pc:sldMk cId="977882044" sldId="291"/>
            <ac:spMk id="7" creationId="{1FC951C3-7EC6-2E17-C4E1-CD1AD9B9F2D3}"/>
          </ac:spMkLst>
        </pc:spChg>
        <pc:spChg chg="add mod">
          <ac:chgData name="김소희 에너지AI트랙/" userId="292a1162-0793-4577-a94d-2dae0dfa5995" providerId="ADAL" clId="{8447AEC8-F3B8-49B2-890A-EB3BB762324F}" dt="2022-10-24T03:10:25.771" v="1957" actId="164"/>
          <ac:spMkLst>
            <pc:docMk/>
            <pc:sldMk cId="977882044" sldId="291"/>
            <ac:spMk id="8" creationId="{687D475A-FC47-F4F7-8BF7-72347AC8C90C}"/>
          </ac:spMkLst>
        </pc:spChg>
        <pc:spChg chg="add mod">
          <ac:chgData name="김소희 에너지AI트랙/" userId="292a1162-0793-4577-a94d-2dae0dfa5995" providerId="ADAL" clId="{8447AEC8-F3B8-49B2-890A-EB3BB762324F}" dt="2022-10-24T03:10:25.771" v="1957" actId="164"/>
          <ac:spMkLst>
            <pc:docMk/>
            <pc:sldMk cId="977882044" sldId="291"/>
            <ac:spMk id="9" creationId="{01AA6C6A-4A10-EDAA-D96E-6E64C1C78390}"/>
          </ac:spMkLst>
        </pc:spChg>
        <pc:spChg chg="add mod">
          <ac:chgData name="김소희 에너지AI트랙/" userId="292a1162-0793-4577-a94d-2dae0dfa5995" providerId="ADAL" clId="{8447AEC8-F3B8-49B2-890A-EB3BB762324F}" dt="2022-10-24T03:10:25.771" v="1957" actId="164"/>
          <ac:spMkLst>
            <pc:docMk/>
            <pc:sldMk cId="977882044" sldId="291"/>
            <ac:spMk id="10" creationId="{0EA5DE3C-5970-4820-0663-1AD8ED9A483B}"/>
          </ac:spMkLst>
        </pc:spChg>
        <pc:spChg chg="add mod">
          <ac:chgData name="김소희 에너지AI트랙/" userId="292a1162-0793-4577-a94d-2dae0dfa5995" providerId="ADAL" clId="{8447AEC8-F3B8-49B2-890A-EB3BB762324F}" dt="2022-10-24T03:19:24.410" v="1979" actId="20577"/>
          <ac:spMkLst>
            <pc:docMk/>
            <pc:sldMk cId="977882044" sldId="291"/>
            <ac:spMk id="17" creationId="{99BF2A66-83B7-CBDF-D4CE-E84A069CB75E}"/>
          </ac:spMkLst>
        </pc:spChg>
        <pc:spChg chg="add mod">
          <ac:chgData name="김소희 에너지AI트랙/" userId="292a1162-0793-4577-a94d-2dae0dfa5995" providerId="ADAL" clId="{8447AEC8-F3B8-49B2-890A-EB3BB762324F}" dt="2022-10-24T03:21:06.527" v="2025" actId="1038"/>
          <ac:spMkLst>
            <pc:docMk/>
            <pc:sldMk cId="977882044" sldId="291"/>
            <ac:spMk id="18" creationId="{0C10CDA0-0EEE-A734-EEF0-D3331A9A4CED}"/>
          </ac:spMkLst>
        </pc:spChg>
        <pc:spChg chg="add mod">
          <ac:chgData name="김소희 에너지AI트랙/" userId="292a1162-0793-4577-a94d-2dae0dfa5995" providerId="ADAL" clId="{8447AEC8-F3B8-49B2-890A-EB3BB762324F}" dt="2022-10-24T03:21:01.617" v="2020" actId="1037"/>
          <ac:spMkLst>
            <pc:docMk/>
            <pc:sldMk cId="977882044" sldId="291"/>
            <ac:spMk id="19" creationId="{EB97FCD9-8810-3C8E-ADE4-DF9AFC3EBE62}"/>
          </ac:spMkLst>
        </pc:spChg>
        <pc:spChg chg="add del mod">
          <ac:chgData name="김소희 에너지AI트랙/" userId="292a1162-0793-4577-a94d-2dae0dfa5995" providerId="ADAL" clId="{8447AEC8-F3B8-49B2-890A-EB3BB762324F}" dt="2022-10-24T03:58:04.434" v="2299" actId="21"/>
          <ac:spMkLst>
            <pc:docMk/>
            <pc:sldMk cId="977882044" sldId="291"/>
            <ac:spMk id="20" creationId="{53B066E7-949F-829B-B2B5-AE07F81DE6B6}"/>
          </ac:spMkLst>
        </pc:spChg>
        <pc:spChg chg="add mod">
          <ac:chgData name="김소희 에너지AI트랙/" userId="292a1162-0793-4577-a94d-2dae0dfa5995" providerId="ADAL" clId="{8447AEC8-F3B8-49B2-890A-EB3BB762324F}" dt="2022-10-24T03:31:47.663" v="2032" actId="14100"/>
          <ac:spMkLst>
            <pc:docMk/>
            <pc:sldMk cId="977882044" sldId="291"/>
            <ac:spMk id="23" creationId="{E4A9D3F9-1435-D8E9-3553-BA57B1E8A7E0}"/>
          </ac:spMkLst>
        </pc:spChg>
        <pc:spChg chg="add mod">
          <ac:chgData name="김소희 에너지AI트랙/" userId="292a1162-0793-4577-a94d-2dae0dfa5995" providerId="ADAL" clId="{8447AEC8-F3B8-49B2-890A-EB3BB762324F}" dt="2022-10-24T03:48:23.884" v="2212" actId="12"/>
          <ac:spMkLst>
            <pc:docMk/>
            <pc:sldMk cId="977882044" sldId="291"/>
            <ac:spMk id="27" creationId="{EB699DF4-F870-C660-0535-81063523B1A9}"/>
          </ac:spMkLst>
        </pc:spChg>
        <pc:spChg chg="add mod">
          <ac:chgData name="김소희 에너지AI트랙/" userId="292a1162-0793-4577-a94d-2dae0dfa5995" providerId="ADAL" clId="{8447AEC8-F3B8-49B2-890A-EB3BB762324F}" dt="2022-10-24T03:48:27.986" v="2213" actId="1076"/>
          <ac:spMkLst>
            <pc:docMk/>
            <pc:sldMk cId="977882044" sldId="291"/>
            <ac:spMk id="28" creationId="{45D8E339-99A2-DC1C-596D-C3CE50D236F5}"/>
          </ac:spMkLst>
        </pc:spChg>
        <pc:grpChg chg="add mod">
          <ac:chgData name="김소희 에너지AI트랙/" userId="292a1162-0793-4577-a94d-2dae0dfa5995" providerId="ADAL" clId="{8447AEC8-F3B8-49B2-890A-EB3BB762324F}" dt="2022-10-24T03:20:31.496" v="2011" actId="1076"/>
          <ac:grpSpMkLst>
            <pc:docMk/>
            <pc:sldMk cId="977882044" sldId="291"/>
            <ac:grpSpMk id="11" creationId="{EA4F5E7C-F3BC-AD7F-62EA-EA497A596739}"/>
          </ac:grpSpMkLst>
        </pc:grpChg>
        <pc:picChg chg="add mod">
          <ac:chgData name="김소희 에너지AI트랙/" userId="292a1162-0793-4577-a94d-2dae0dfa5995" providerId="ADAL" clId="{8447AEC8-F3B8-49B2-890A-EB3BB762324F}" dt="2022-10-24T03:10:25.771" v="1957" actId="164"/>
          <ac:picMkLst>
            <pc:docMk/>
            <pc:sldMk cId="977882044" sldId="291"/>
            <ac:picMk id="5" creationId="{812B1238-304B-B840-6460-68671EA3D031}"/>
          </ac:picMkLst>
        </pc:picChg>
        <pc:picChg chg="add mod">
          <ac:chgData name="김소희 에너지AI트랙/" userId="292a1162-0793-4577-a94d-2dae0dfa5995" providerId="ADAL" clId="{8447AEC8-F3B8-49B2-890A-EB3BB762324F}" dt="2022-10-24T03:19:02.197" v="1966" actId="1076"/>
          <ac:picMkLst>
            <pc:docMk/>
            <pc:sldMk cId="977882044" sldId="291"/>
            <ac:picMk id="13" creationId="{B4DFE128-CE85-4D6B-E563-CFA1BD581607}"/>
          </ac:picMkLst>
        </pc:picChg>
        <pc:picChg chg="add del mod">
          <ac:chgData name="김소희 에너지AI트랙/" userId="292a1162-0793-4577-a94d-2dae0dfa5995" providerId="ADAL" clId="{8447AEC8-F3B8-49B2-890A-EB3BB762324F}" dt="2022-10-24T03:19:49.767" v="1986" actId="478"/>
          <ac:picMkLst>
            <pc:docMk/>
            <pc:sldMk cId="977882044" sldId="291"/>
            <ac:picMk id="15" creationId="{FFF64490-AE41-173D-5446-1296E61EBA3A}"/>
          </ac:picMkLst>
        </pc:picChg>
        <pc:picChg chg="del">
          <ac:chgData name="김소희 에너지AI트랙/" userId="292a1162-0793-4577-a94d-2dae0dfa5995" providerId="ADAL" clId="{8447AEC8-F3B8-49B2-890A-EB3BB762324F}" dt="2022-10-24T03:05:36.231" v="1880" actId="478"/>
          <ac:picMkLst>
            <pc:docMk/>
            <pc:sldMk cId="977882044" sldId="291"/>
            <ac:picMk id="16" creationId="{A5BA6015-408C-5019-F3DC-954E6329603B}"/>
          </ac:picMkLst>
        </pc:picChg>
        <pc:cxnChg chg="add del mod">
          <ac:chgData name="김소희 에너지AI트랙/" userId="292a1162-0793-4577-a94d-2dae0dfa5995" providerId="ADAL" clId="{8447AEC8-F3B8-49B2-890A-EB3BB762324F}" dt="2022-10-24T03:58:07.153" v="2300" actId="478"/>
          <ac:cxnSpMkLst>
            <pc:docMk/>
            <pc:sldMk cId="977882044" sldId="291"/>
            <ac:cxnSpMk id="21" creationId="{1302DC94-1265-05CB-CA2C-0EFB572B4CB2}"/>
          </ac:cxnSpMkLst>
        </pc:cxnChg>
      </pc:sldChg>
      <pc:sldChg chg="delSp add del mod">
        <pc:chgData name="김소희 에너지AI트랙/" userId="292a1162-0793-4577-a94d-2dae0dfa5995" providerId="ADAL" clId="{8447AEC8-F3B8-49B2-890A-EB3BB762324F}" dt="2022-10-24T02:50:25.689" v="1833" actId="2696"/>
        <pc:sldMkLst>
          <pc:docMk/>
          <pc:sldMk cId="2395012267" sldId="291"/>
        </pc:sldMkLst>
        <pc:spChg chg="del">
          <ac:chgData name="김소희 에너지AI트랙/" userId="292a1162-0793-4577-a94d-2dae0dfa5995" providerId="ADAL" clId="{8447AEC8-F3B8-49B2-890A-EB3BB762324F}" dt="2022-10-22T13:24:44.724" v="1831" actId="478"/>
          <ac:spMkLst>
            <pc:docMk/>
            <pc:sldMk cId="2395012267" sldId="291"/>
            <ac:spMk id="5" creationId="{548B3B47-E009-057B-5885-ADDD649CEDBD}"/>
          </ac:spMkLst>
        </pc:spChg>
        <pc:spChg chg="del">
          <ac:chgData name="김소희 에너지AI트랙/" userId="292a1162-0793-4577-a94d-2dae0dfa5995" providerId="ADAL" clId="{8447AEC8-F3B8-49B2-890A-EB3BB762324F}" dt="2022-10-22T13:24:47.544" v="1832" actId="478"/>
          <ac:spMkLst>
            <pc:docMk/>
            <pc:sldMk cId="2395012267" sldId="291"/>
            <ac:spMk id="8" creationId="{FEFB1506-C446-3C6C-68DB-5566EC9EF0BB}"/>
          </ac:spMkLst>
        </pc:spChg>
        <pc:spChg chg="del">
          <ac:chgData name="김소희 에너지AI트랙/" userId="292a1162-0793-4577-a94d-2dae0dfa5995" providerId="ADAL" clId="{8447AEC8-F3B8-49B2-890A-EB3BB762324F}" dt="2022-10-22T13:24:44.724" v="1831" actId="478"/>
          <ac:spMkLst>
            <pc:docMk/>
            <pc:sldMk cId="2395012267" sldId="291"/>
            <ac:spMk id="11" creationId="{41BE396F-3ADC-2F64-3173-EA92EEABAB0E}"/>
          </ac:spMkLst>
        </pc:spChg>
        <pc:spChg chg="del">
          <ac:chgData name="김소희 에너지AI트랙/" userId="292a1162-0793-4577-a94d-2dae0dfa5995" providerId="ADAL" clId="{8447AEC8-F3B8-49B2-890A-EB3BB762324F}" dt="2022-10-22T13:24:44.724" v="1831" actId="478"/>
          <ac:spMkLst>
            <pc:docMk/>
            <pc:sldMk cId="2395012267" sldId="291"/>
            <ac:spMk id="13" creationId="{05D30BB6-7FC8-39EE-159B-CA8C3E0F38C8}"/>
          </ac:spMkLst>
        </pc:spChg>
        <pc:picChg chg="del">
          <ac:chgData name="김소희 에너지AI트랙/" userId="292a1162-0793-4577-a94d-2dae0dfa5995" providerId="ADAL" clId="{8447AEC8-F3B8-49B2-890A-EB3BB762324F}" dt="2022-10-22T13:24:44.724" v="1831" actId="478"/>
          <ac:picMkLst>
            <pc:docMk/>
            <pc:sldMk cId="2395012267" sldId="291"/>
            <ac:picMk id="1026" creationId="{793DA101-2C5C-F6D0-4786-AEC8BF26D0F3}"/>
          </ac:picMkLst>
        </pc:picChg>
        <pc:picChg chg="del">
          <ac:chgData name="김소희 에너지AI트랙/" userId="292a1162-0793-4577-a94d-2dae0dfa5995" providerId="ADAL" clId="{8447AEC8-F3B8-49B2-890A-EB3BB762324F}" dt="2022-10-22T13:24:44.724" v="1831" actId="478"/>
          <ac:picMkLst>
            <pc:docMk/>
            <pc:sldMk cId="2395012267" sldId="291"/>
            <ac:picMk id="1028" creationId="{F20282F1-1225-1CA6-09A6-D2742CF9EC91}"/>
          </ac:picMkLst>
        </pc:picChg>
        <pc:picChg chg="del">
          <ac:chgData name="김소희 에너지AI트랙/" userId="292a1162-0793-4577-a94d-2dae0dfa5995" providerId="ADAL" clId="{8447AEC8-F3B8-49B2-890A-EB3BB762324F}" dt="2022-10-22T13:24:44.724" v="1831" actId="478"/>
          <ac:picMkLst>
            <pc:docMk/>
            <pc:sldMk cId="2395012267" sldId="291"/>
            <ac:picMk id="1030" creationId="{2050C1F0-2200-3FBD-6FD6-39C0B8C8D243}"/>
          </ac:picMkLst>
        </pc:picChg>
      </pc:sldChg>
      <pc:sldChg chg="addSp delSp modSp new mod">
        <pc:chgData name="김소희 에너지AI트랙/" userId="292a1162-0793-4577-a94d-2dae0dfa5995" providerId="ADAL" clId="{8447AEC8-F3B8-49B2-890A-EB3BB762324F}" dt="2022-10-24T04:00:50.360" v="2389" actId="1076"/>
        <pc:sldMkLst>
          <pc:docMk/>
          <pc:sldMk cId="1538629567" sldId="292"/>
        </pc:sldMkLst>
        <pc:spChg chg="del">
          <ac:chgData name="김소희 에너지AI트랙/" userId="292a1162-0793-4577-a94d-2dae0dfa5995" providerId="ADAL" clId="{8447AEC8-F3B8-49B2-890A-EB3BB762324F}" dt="2022-10-24T03:19:34.884" v="1981" actId="478"/>
          <ac:spMkLst>
            <pc:docMk/>
            <pc:sldMk cId="1538629567" sldId="292"/>
            <ac:spMk id="2" creationId="{EC4C5525-47DD-3189-40F5-773ECF54F2C0}"/>
          </ac:spMkLst>
        </pc:spChg>
        <pc:spChg chg="del">
          <ac:chgData name="김소희 에너지AI트랙/" userId="292a1162-0793-4577-a94d-2dae0dfa5995" providerId="ADAL" clId="{8447AEC8-F3B8-49B2-890A-EB3BB762324F}" dt="2022-10-24T03:19:38.459" v="1983" actId="478"/>
          <ac:spMkLst>
            <pc:docMk/>
            <pc:sldMk cId="1538629567" sldId="292"/>
            <ac:spMk id="3" creationId="{E251EDCE-61B0-C86E-4A05-2CD7217C20A0}"/>
          </ac:spMkLst>
        </pc:spChg>
        <pc:spChg chg="add mod">
          <ac:chgData name="김소희 에너지AI트랙/" userId="292a1162-0793-4577-a94d-2dae0dfa5995" providerId="ADAL" clId="{8447AEC8-F3B8-49B2-890A-EB3BB762324F}" dt="2022-10-24T03:19:35.223" v="1982"/>
          <ac:spMkLst>
            <pc:docMk/>
            <pc:sldMk cId="1538629567" sldId="292"/>
            <ac:spMk id="4" creationId="{75DC20EF-507E-8C15-9266-6C1FAFB0C837}"/>
          </ac:spMkLst>
        </pc:spChg>
        <pc:spChg chg="add mod">
          <ac:chgData name="김소희 에너지AI트랙/" userId="292a1162-0793-4577-a94d-2dae0dfa5995" providerId="ADAL" clId="{8447AEC8-F3B8-49B2-890A-EB3BB762324F}" dt="2022-10-24T03:19:35.223" v="1982"/>
          <ac:spMkLst>
            <pc:docMk/>
            <pc:sldMk cId="1538629567" sldId="292"/>
            <ac:spMk id="5" creationId="{6FF993F3-D096-2944-E5C9-5E5608F00FA8}"/>
          </ac:spMkLst>
        </pc:spChg>
        <pc:spChg chg="add mod">
          <ac:chgData name="김소희 에너지AI트랙/" userId="292a1162-0793-4577-a94d-2dae0dfa5995" providerId="ADAL" clId="{8447AEC8-F3B8-49B2-890A-EB3BB762324F}" dt="2022-10-24T03:20:01.867" v="2008" actId="20577"/>
          <ac:spMkLst>
            <pc:docMk/>
            <pc:sldMk cId="1538629567" sldId="292"/>
            <ac:spMk id="6" creationId="{B935FF71-6010-4F30-5E12-F34505EEC083}"/>
          </ac:spMkLst>
        </pc:spChg>
        <pc:spChg chg="add mod">
          <ac:chgData name="김소희 에너지AI트랙/" userId="292a1162-0793-4577-a94d-2dae0dfa5995" providerId="ADAL" clId="{8447AEC8-F3B8-49B2-890A-EB3BB762324F}" dt="2022-10-24T03:54:33.261" v="2275" actId="20577"/>
          <ac:spMkLst>
            <pc:docMk/>
            <pc:sldMk cId="1538629567" sldId="292"/>
            <ac:spMk id="8" creationId="{2A572F02-D7FA-F997-731F-C8F6D18BD0F1}"/>
          </ac:spMkLst>
        </pc:spChg>
        <pc:spChg chg="add del mod">
          <ac:chgData name="김소희 에너지AI트랙/" userId="292a1162-0793-4577-a94d-2dae0dfa5995" providerId="ADAL" clId="{8447AEC8-F3B8-49B2-890A-EB3BB762324F}" dt="2022-10-24T03:58:49.813" v="2376" actId="478"/>
          <ac:spMkLst>
            <pc:docMk/>
            <pc:sldMk cId="1538629567" sldId="292"/>
            <ac:spMk id="9" creationId="{2BD6FBCE-527E-2212-1C73-798A625EC8CD}"/>
          </ac:spMkLst>
        </pc:spChg>
        <pc:spChg chg="add mod">
          <ac:chgData name="김소희 에너지AI트랙/" userId="292a1162-0793-4577-a94d-2dae0dfa5995" providerId="ADAL" clId="{8447AEC8-F3B8-49B2-890A-EB3BB762324F}" dt="2022-10-24T04:00:50.360" v="2389" actId="1076"/>
          <ac:spMkLst>
            <pc:docMk/>
            <pc:sldMk cId="1538629567" sldId="292"/>
            <ac:spMk id="10" creationId="{EE23B746-A151-7785-F426-76887A6947B7}"/>
          </ac:spMkLst>
        </pc:spChg>
        <pc:picChg chg="add mod">
          <ac:chgData name="김소희 에너지AI트랙/" userId="292a1162-0793-4577-a94d-2dae0dfa5995" providerId="ADAL" clId="{8447AEC8-F3B8-49B2-890A-EB3BB762324F}" dt="2022-10-24T03:57:32.225" v="2276" actId="1076"/>
          <ac:picMkLst>
            <pc:docMk/>
            <pc:sldMk cId="1538629567" sldId="292"/>
            <ac:picMk id="7" creationId="{CF884470-2E21-9C4E-6188-4A9851368000}"/>
          </ac:picMkLst>
        </pc:picChg>
        <pc:cxnChg chg="add mod">
          <ac:chgData name="김소희 에너지AI트랙/" userId="292a1162-0793-4577-a94d-2dae0dfa5995" providerId="ADAL" clId="{8447AEC8-F3B8-49B2-890A-EB3BB762324F}" dt="2022-10-24T04:00:16.993" v="2381" actId="1076"/>
          <ac:cxnSpMkLst>
            <pc:docMk/>
            <pc:sldMk cId="1538629567" sldId="292"/>
            <ac:cxnSpMk id="11" creationId="{D9C1A612-1D22-B031-DCE4-0388F27A7E7F}"/>
          </ac:cxnSpMkLst>
        </pc:cxnChg>
      </pc:sldChg>
      <pc:sldChg chg="addSp delSp modSp add mod">
        <pc:chgData name="김소희 에너지AI트랙/" userId="292a1162-0793-4577-a94d-2dae0dfa5995" providerId="ADAL" clId="{8447AEC8-F3B8-49B2-890A-EB3BB762324F}" dt="2022-10-25T10:36:00.079" v="2525" actId="14100"/>
        <pc:sldMkLst>
          <pc:docMk/>
          <pc:sldMk cId="2488080678" sldId="293"/>
        </pc:sldMkLst>
        <pc:spChg chg="del mod">
          <ac:chgData name="김소희 에너지AI트랙/" userId="292a1162-0793-4577-a94d-2dae0dfa5995" providerId="ADAL" clId="{8447AEC8-F3B8-49B2-890A-EB3BB762324F}" dt="2022-10-25T10:31:06.482" v="2502" actId="478"/>
          <ac:spMkLst>
            <pc:docMk/>
            <pc:sldMk cId="2488080678" sldId="293"/>
            <ac:spMk id="4" creationId="{CDD5F0FB-CB08-DFD8-9047-69B9C05939ED}"/>
          </ac:spMkLst>
        </pc:spChg>
        <pc:spChg chg="mod">
          <ac:chgData name="김소희 에너지AI트랙/" userId="292a1162-0793-4577-a94d-2dae0dfa5995" providerId="ADAL" clId="{8447AEC8-F3B8-49B2-890A-EB3BB762324F}" dt="2022-10-25T10:29:08.876" v="2494" actId="14100"/>
          <ac:spMkLst>
            <pc:docMk/>
            <pc:sldMk cId="2488080678" sldId="293"/>
            <ac:spMk id="6" creationId="{2188782E-44BF-062E-224B-C021A5C826FC}"/>
          </ac:spMkLst>
        </pc:spChg>
        <pc:spChg chg="del mod">
          <ac:chgData name="김소희 에너지AI트랙/" userId="292a1162-0793-4577-a94d-2dae0dfa5995" providerId="ADAL" clId="{8447AEC8-F3B8-49B2-890A-EB3BB762324F}" dt="2022-10-25T10:31:06.482" v="2502" actId="478"/>
          <ac:spMkLst>
            <pc:docMk/>
            <pc:sldMk cId="2488080678" sldId="293"/>
            <ac:spMk id="11" creationId="{3735DC66-07DF-8535-151E-6FFD7CC00401}"/>
          </ac:spMkLst>
        </pc:spChg>
        <pc:spChg chg="add mod">
          <ac:chgData name="김소희 에너지AI트랙/" userId="292a1162-0793-4577-a94d-2dae0dfa5995" providerId="ADAL" clId="{8447AEC8-F3B8-49B2-890A-EB3BB762324F}" dt="2022-10-25T10:34:53.733" v="2514" actId="1076"/>
          <ac:spMkLst>
            <pc:docMk/>
            <pc:sldMk cId="2488080678" sldId="293"/>
            <ac:spMk id="19" creationId="{ED560670-04BE-AC4B-8EEF-3870D80FF679}"/>
          </ac:spMkLst>
        </pc:spChg>
        <pc:spChg chg="add mod">
          <ac:chgData name="김소희 에너지AI트랙/" userId="292a1162-0793-4577-a94d-2dae0dfa5995" providerId="ADAL" clId="{8447AEC8-F3B8-49B2-890A-EB3BB762324F}" dt="2022-10-25T10:34:53.733" v="2514" actId="1076"/>
          <ac:spMkLst>
            <pc:docMk/>
            <pc:sldMk cId="2488080678" sldId="293"/>
            <ac:spMk id="20" creationId="{4A211498-189C-50A3-8788-6382DC7E97D3}"/>
          </ac:spMkLst>
        </pc:spChg>
        <pc:spChg chg="add mod">
          <ac:chgData name="김소희 에너지AI트랙/" userId="292a1162-0793-4577-a94d-2dae0dfa5995" providerId="ADAL" clId="{8447AEC8-F3B8-49B2-890A-EB3BB762324F}" dt="2022-10-25T10:34:53.733" v="2514" actId="1076"/>
          <ac:spMkLst>
            <pc:docMk/>
            <pc:sldMk cId="2488080678" sldId="293"/>
            <ac:spMk id="21" creationId="{CB4302EA-A42D-14DF-3F80-40D95E59C6BA}"/>
          </ac:spMkLst>
        </pc:spChg>
        <pc:spChg chg="add mod">
          <ac:chgData name="김소희 에너지AI트랙/" userId="292a1162-0793-4577-a94d-2dae0dfa5995" providerId="ADAL" clId="{8447AEC8-F3B8-49B2-890A-EB3BB762324F}" dt="2022-10-25T10:34:53.733" v="2514" actId="1076"/>
          <ac:spMkLst>
            <pc:docMk/>
            <pc:sldMk cId="2488080678" sldId="293"/>
            <ac:spMk id="22" creationId="{D1FEC054-19D6-4155-F263-523475C2BB15}"/>
          </ac:spMkLst>
        </pc:spChg>
        <pc:spChg chg="add mod">
          <ac:chgData name="김소희 에너지AI트랙/" userId="292a1162-0793-4577-a94d-2dae0dfa5995" providerId="ADAL" clId="{8447AEC8-F3B8-49B2-890A-EB3BB762324F}" dt="2022-10-25T10:34:53.733" v="2514" actId="1076"/>
          <ac:spMkLst>
            <pc:docMk/>
            <pc:sldMk cId="2488080678" sldId="293"/>
            <ac:spMk id="23" creationId="{5809E331-31C9-98FA-74DB-CA82A0A33CD0}"/>
          </ac:spMkLst>
        </pc:spChg>
        <pc:spChg chg="add mod">
          <ac:chgData name="김소희 에너지AI트랙/" userId="292a1162-0793-4577-a94d-2dae0dfa5995" providerId="ADAL" clId="{8447AEC8-F3B8-49B2-890A-EB3BB762324F}" dt="2022-10-25T10:34:53.733" v="2514" actId="1076"/>
          <ac:spMkLst>
            <pc:docMk/>
            <pc:sldMk cId="2488080678" sldId="293"/>
            <ac:spMk id="24" creationId="{7A83F006-495A-9A53-87E4-752BBE10BF96}"/>
          </ac:spMkLst>
        </pc:spChg>
        <pc:spChg chg="add mod">
          <ac:chgData name="김소희 에너지AI트랙/" userId="292a1162-0793-4577-a94d-2dae0dfa5995" providerId="ADAL" clId="{8447AEC8-F3B8-49B2-890A-EB3BB762324F}" dt="2022-10-25T10:36:00.079" v="2525" actId="14100"/>
          <ac:spMkLst>
            <pc:docMk/>
            <pc:sldMk cId="2488080678" sldId="293"/>
            <ac:spMk id="25" creationId="{6A425F4F-433C-481F-2F47-77C7E8560943}"/>
          </ac:spMkLst>
        </pc:spChg>
        <pc:picChg chg="add del mod ord">
          <ac:chgData name="김소희 에너지AI트랙/" userId="292a1162-0793-4577-a94d-2dae0dfa5995" providerId="ADAL" clId="{8447AEC8-F3B8-49B2-890A-EB3BB762324F}" dt="2022-10-25T10:31:06.482" v="2502" actId="478"/>
          <ac:picMkLst>
            <pc:docMk/>
            <pc:sldMk cId="2488080678" sldId="293"/>
            <ac:picMk id="8" creationId="{DC2B2304-F04D-C632-4428-8E7484B7B810}"/>
          </ac:picMkLst>
        </pc:picChg>
        <pc:picChg chg="add del mod">
          <ac:chgData name="김소희 에너지AI트랙/" userId="292a1162-0793-4577-a94d-2dae0dfa5995" providerId="ADAL" clId="{8447AEC8-F3B8-49B2-890A-EB3BB762324F}" dt="2022-10-25T10:32:13.862" v="2508" actId="478"/>
          <ac:picMkLst>
            <pc:docMk/>
            <pc:sldMk cId="2488080678" sldId="293"/>
            <ac:picMk id="15" creationId="{2CBAE865-7268-61C7-E718-A5B8E56A4A28}"/>
          </ac:picMkLst>
        </pc:picChg>
        <pc:picChg chg="del mod">
          <ac:chgData name="김소희 에너지AI트랙/" userId="292a1162-0793-4577-a94d-2dae0dfa5995" providerId="ADAL" clId="{8447AEC8-F3B8-49B2-890A-EB3BB762324F}" dt="2022-10-25T10:28:19.828" v="2478" actId="478"/>
          <ac:picMkLst>
            <pc:docMk/>
            <pc:sldMk cId="2488080678" sldId="293"/>
            <ac:picMk id="16" creationId="{A5BA6015-408C-5019-F3DC-954E6329603B}"/>
          </ac:picMkLst>
        </pc:picChg>
        <pc:picChg chg="add mod ord">
          <ac:chgData name="김소희 에너지AI트랙/" userId="292a1162-0793-4577-a94d-2dae0dfa5995" providerId="ADAL" clId="{8447AEC8-F3B8-49B2-890A-EB3BB762324F}" dt="2022-10-25T10:35:30.769" v="2520" actId="1076"/>
          <ac:picMkLst>
            <pc:docMk/>
            <pc:sldMk cId="2488080678" sldId="293"/>
            <ac:picMk id="18" creationId="{AE2BB599-26E3-11C4-22F3-3255F86F9B8A}"/>
          </ac:picMkLst>
        </pc:picChg>
        <pc:cxnChg chg="del mod">
          <ac:chgData name="김소희 에너지AI트랙/" userId="292a1162-0793-4577-a94d-2dae0dfa5995" providerId="ADAL" clId="{8447AEC8-F3B8-49B2-890A-EB3BB762324F}" dt="2022-10-25T10:31:06.482" v="2502" actId="478"/>
          <ac:cxnSpMkLst>
            <pc:docMk/>
            <pc:sldMk cId="2488080678" sldId="293"/>
            <ac:cxnSpMk id="5" creationId="{6FE78F2C-9C40-267B-8A88-3EAC07C5514A}"/>
          </ac:cxnSpMkLst>
        </pc:cxnChg>
        <pc:cxnChg chg="del mod">
          <ac:chgData name="김소희 에너지AI트랙/" userId="292a1162-0793-4577-a94d-2dae0dfa5995" providerId="ADAL" clId="{8447AEC8-F3B8-49B2-890A-EB3BB762324F}" dt="2022-10-25T10:31:06.482" v="2502" actId="478"/>
          <ac:cxnSpMkLst>
            <pc:docMk/>
            <pc:sldMk cId="2488080678" sldId="293"/>
            <ac:cxnSpMk id="12" creationId="{5EE6CA57-070D-A1E1-8E4C-93FF7AE49C83}"/>
          </ac:cxnSpMkLst>
        </pc:cxnChg>
      </pc:sldChg>
      <pc:sldChg chg="add">
        <pc:chgData name="김소희 에너지AI트랙/" userId="292a1162-0793-4577-a94d-2dae0dfa5995" providerId="ADAL" clId="{8447AEC8-F3B8-49B2-890A-EB3BB762324F}" dt="2022-10-25T10:31:03.312" v="2501" actId="2890"/>
        <pc:sldMkLst>
          <pc:docMk/>
          <pc:sldMk cId="767962921" sldId="294"/>
        </pc:sldMkLst>
      </pc:sldChg>
      <pc:sldChg chg="addSp modSp mod modNotesTx">
        <pc:chgData name="김소희 에너지AI트랙/" userId="292a1162-0793-4577-a94d-2dae0dfa5995" providerId="ADAL" clId="{8447AEC8-F3B8-49B2-890A-EB3BB762324F}" dt="2022-10-26T08:45:50.913" v="2813" actId="400"/>
        <pc:sldMkLst>
          <pc:docMk/>
          <pc:sldMk cId="3000278088" sldId="295"/>
        </pc:sldMkLst>
        <pc:spChg chg="add mod">
          <ac:chgData name="김소희 에너지AI트랙/" userId="292a1162-0793-4577-a94d-2dae0dfa5995" providerId="ADAL" clId="{8447AEC8-F3B8-49B2-890A-EB3BB762324F}" dt="2022-10-26T08:44:40.377" v="2805" actId="1035"/>
          <ac:spMkLst>
            <pc:docMk/>
            <pc:sldMk cId="3000278088" sldId="295"/>
            <ac:spMk id="4" creationId="{F4F3F3A8-76CC-119E-BF7C-E9267EB663B0}"/>
          </ac:spMkLst>
        </pc:spChg>
        <pc:spChg chg="add mod">
          <ac:chgData name="김소희 에너지AI트랙/" userId="292a1162-0793-4577-a94d-2dae0dfa5995" providerId="ADAL" clId="{8447AEC8-F3B8-49B2-890A-EB3BB762324F}" dt="2022-10-26T08:44:43.388" v="2806" actId="1076"/>
          <ac:spMkLst>
            <pc:docMk/>
            <pc:sldMk cId="3000278088" sldId="295"/>
            <ac:spMk id="6" creationId="{67D00F8C-0A37-C7C4-7BCC-CD238619DD22}"/>
          </ac:spMkLst>
        </pc:spChg>
        <pc:spChg chg="add mod">
          <ac:chgData name="김소희 에너지AI트랙/" userId="292a1162-0793-4577-a94d-2dae0dfa5995" providerId="ADAL" clId="{8447AEC8-F3B8-49B2-890A-EB3BB762324F}" dt="2022-10-26T08:44:48.113" v="2807" actId="1076"/>
          <ac:spMkLst>
            <pc:docMk/>
            <pc:sldMk cId="3000278088" sldId="295"/>
            <ac:spMk id="7" creationId="{D8297B9F-9431-9351-9B7E-AEDC7E93C759}"/>
          </ac:spMkLst>
        </pc:spChg>
        <pc:picChg chg="mod">
          <ac:chgData name="김소희 에너지AI트랙/" userId="292a1162-0793-4577-a94d-2dae0dfa5995" providerId="ADAL" clId="{8447AEC8-F3B8-49B2-890A-EB3BB762324F}" dt="2022-10-26T08:44:40.377" v="2805" actId="1035"/>
          <ac:picMkLst>
            <pc:docMk/>
            <pc:sldMk cId="3000278088" sldId="295"/>
            <ac:picMk id="15" creationId="{7660A64E-A840-29A2-6A29-D433B54A8815}"/>
          </ac:picMkLst>
        </pc:picChg>
        <pc:picChg chg="mod">
          <ac:chgData name="김소희 에너지AI트랙/" userId="292a1162-0793-4577-a94d-2dae0dfa5995" providerId="ADAL" clId="{8447AEC8-F3B8-49B2-890A-EB3BB762324F}" dt="2022-10-26T08:44:55.643" v="2808" actId="1076"/>
          <ac:picMkLst>
            <pc:docMk/>
            <pc:sldMk cId="3000278088" sldId="295"/>
            <ac:picMk id="17" creationId="{68B2C6EC-F381-36D0-B7FE-53E61A4D145E}"/>
          </ac:picMkLst>
        </pc:picChg>
      </pc:sldChg>
    </pc:docChg>
  </pc:docChgLst>
  <pc:docChgLst>
    <pc:chgData name="김소희" userId="292a1162-0793-4577-a94d-2dae0dfa5995" providerId="ADAL" clId="{1AAFAC59-E3AA-42C2-85B1-5B555800A3F4}"/>
    <pc:docChg chg="undo redo custSel addSld delSld modSld sldOrd">
      <pc:chgData name="김소희" userId="292a1162-0793-4577-a94d-2dae0dfa5995" providerId="ADAL" clId="{1AAFAC59-E3AA-42C2-85B1-5B555800A3F4}" dt="2022-12-02T18:59:02.298" v="6194" actId="478"/>
      <pc:docMkLst>
        <pc:docMk/>
      </pc:docMkLst>
      <pc:sldChg chg="addSp delSp modSp mod modNotesTx">
        <pc:chgData name="김소희" userId="292a1162-0793-4577-a94d-2dae0dfa5995" providerId="ADAL" clId="{1AAFAC59-E3AA-42C2-85B1-5B555800A3F4}" dt="2022-12-02T14:03:56.613" v="2974" actId="1076"/>
        <pc:sldMkLst>
          <pc:docMk/>
          <pc:sldMk cId="2351987689" sldId="258"/>
        </pc:sldMkLst>
        <pc:spChg chg="mod">
          <ac:chgData name="김소희" userId="292a1162-0793-4577-a94d-2dae0dfa5995" providerId="ADAL" clId="{1AAFAC59-E3AA-42C2-85B1-5B555800A3F4}" dt="2022-12-02T12:56:02.251" v="1240" actId="20577"/>
          <ac:spMkLst>
            <pc:docMk/>
            <pc:sldMk cId="2351987689" sldId="258"/>
            <ac:spMk id="3" creationId="{19DDEBB9-9B32-6A52-0775-C6544B15B22A}"/>
          </ac:spMkLst>
        </pc:spChg>
        <pc:spChg chg="del mod">
          <ac:chgData name="김소희" userId="292a1162-0793-4577-a94d-2dae0dfa5995" providerId="ADAL" clId="{1AAFAC59-E3AA-42C2-85B1-5B555800A3F4}" dt="2022-12-02T11:31:11.661" v="53" actId="478"/>
          <ac:spMkLst>
            <pc:docMk/>
            <pc:sldMk cId="2351987689" sldId="258"/>
            <ac:spMk id="6" creationId="{2188782E-44BF-062E-224B-C021A5C826FC}"/>
          </ac:spMkLst>
        </pc:spChg>
        <pc:spChg chg="add mod">
          <ac:chgData name="김소희" userId="292a1162-0793-4577-a94d-2dae0dfa5995" providerId="ADAL" clId="{1AAFAC59-E3AA-42C2-85B1-5B555800A3F4}" dt="2022-12-02T12:46:35.841" v="1084" actId="1076"/>
          <ac:spMkLst>
            <pc:docMk/>
            <pc:sldMk cId="2351987689" sldId="258"/>
            <ac:spMk id="14" creationId="{E2A96B3C-34D6-22AE-87E0-4AE0B8F4E60E}"/>
          </ac:spMkLst>
        </pc:spChg>
        <pc:spChg chg="mod">
          <ac:chgData name="김소희" userId="292a1162-0793-4577-a94d-2dae0dfa5995" providerId="ADAL" clId="{1AAFAC59-E3AA-42C2-85B1-5B555800A3F4}" dt="2022-12-02T12:21:31.874" v="425"/>
          <ac:spMkLst>
            <pc:docMk/>
            <pc:sldMk cId="2351987689" sldId="258"/>
            <ac:spMk id="15" creationId="{77581404-2021-DAD7-7B99-8084FD00F2AD}"/>
          </ac:spMkLst>
        </pc:spChg>
        <pc:grpChg chg="del">
          <ac:chgData name="김소희" userId="292a1162-0793-4577-a94d-2dae0dfa5995" providerId="ADAL" clId="{1AAFAC59-E3AA-42C2-85B1-5B555800A3F4}" dt="2022-12-02T11:31:13.965" v="54" actId="478"/>
          <ac:grpSpMkLst>
            <pc:docMk/>
            <pc:sldMk cId="2351987689" sldId="258"/>
            <ac:grpSpMk id="11" creationId="{7A4731B4-CB74-3F17-FD42-55E01C791BAA}"/>
          </ac:grpSpMkLst>
        </pc:grpChg>
        <pc:picChg chg="add mod modCrop">
          <ac:chgData name="김소희" userId="292a1162-0793-4577-a94d-2dae0dfa5995" providerId="ADAL" clId="{1AAFAC59-E3AA-42C2-85B1-5B555800A3F4}" dt="2022-12-02T12:46:43.769" v="1087" actId="1076"/>
          <ac:picMkLst>
            <pc:docMk/>
            <pc:sldMk cId="2351987689" sldId="258"/>
            <ac:picMk id="13" creationId="{F18357DD-6791-CDEE-25B6-B8DF0F2D74CC}"/>
          </ac:picMkLst>
        </pc:picChg>
        <pc:picChg chg="add mod">
          <ac:chgData name="김소희" userId="292a1162-0793-4577-a94d-2dae0dfa5995" providerId="ADAL" clId="{1AAFAC59-E3AA-42C2-85B1-5B555800A3F4}" dt="2022-12-02T14:03:51.525" v="2971" actId="14100"/>
          <ac:picMkLst>
            <pc:docMk/>
            <pc:sldMk cId="2351987689" sldId="258"/>
            <ac:picMk id="1026" creationId="{7D218002-EADC-9931-0E8C-CB09CBBE9DD7}"/>
          </ac:picMkLst>
        </pc:picChg>
        <pc:picChg chg="add del">
          <ac:chgData name="김소희" userId="292a1162-0793-4577-a94d-2dae0dfa5995" providerId="ADAL" clId="{1AAFAC59-E3AA-42C2-85B1-5B555800A3F4}" dt="2022-12-02T12:06:53.604" v="403" actId="478"/>
          <ac:picMkLst>
            <pc:docMk/>
            <pc:sldMk cId="2351987689" sldId="258"/>
            <ac:picMk id="1028" creationId="{3CB617DD-5569-F393-147F-8493A0A91993}"/>
          </ac:picMkLst>
        </pc:picChg>
        <pc:picChg chg="add mod">
          <ac:chgData name="김소희" userId="292a1162-0793-4577-a94d-2dae0dfa5995" providerId="ADAL" clId="{1AAFAC59-E3AA-42C2-85B1-5B555800A3F4}" dt="2022-12-02T14:03:56.613" v="2974" actId="1076"/>
          <ac:picMkLst>
            <pc:docMk/>
            <pc:sldMk cId="2351987689" sldId="258"/>
            <ac:picMk id="1030" creationId="{D5FAE994-D39C-EC32-5E99-72A0E634F3F5}"/>
          </ac:picMkLst>
        </pc:picChg>
      </pc:sldChg>
      <pc:sldChg chg="addSp delSp modSp mod modNotesTx">
        <pc:chgData name="김소희" userId="292a1162-0793-4577-a94d-2dae0dfa5995" providerId="ADAL" clId="{1AAFAC59-E3AA-42C2-85B1-5B555800A3F4}" dt="2022-12-02T12:00:16.275" v="391" actId="1076"/>
        <pc:sldMkLst>
          <pc:docMk/>
          <pc:sldMk cId="1982670525" sldId="274"/>
        </pc:sldMkLst>
        <pc:spChg chg="mod">
          <ac:chgData name="김소희" userId="292a1162-0793-4577-a94d-2dae0dfa5995" providerId="ADAL" clId="{1AAFAC59-E3AA-42C2-85B1-5B555800A3F4}" dt="2022-12-02T12:00:16.275" v="391" actId="1076"/>
          <ac:spMkLst>
            <pc:docMk/>
            <pc:sldMk cId="1982670525" sldId="274"/>
            <ac:spMk id="2" creationId="{D42C8D01-1348-904F-A28E-FB1F05F50B66}"/>
          </ac:spMkLst>
        </pc:spChg>
        <pc:spChg chg="mod">
          <ac:chgData name="김소희" userId="292a1162-0793-4577-a94d-2dae0dfa5995" providerId="ADAL" clId="{1AAFAC59-E3AA-42C2-85B1-5B555800A3F4}" dt="2022-12-02T11:29:27.093" v="30" actId="20577"/>
          <ac:spMkLst>
            <pc:docMk/>
            <pc:sldMk cId="1982670525" sldId="274"/>
            <ac:spMk id="3" creationId="{BB4F0E0A-8459-60AB-4DBF-FC43E9161C10}"/>
          </ac:spMkLst>
        </pc:spChg>
        <pc:spChg chg="mod">
          <ac:chgData name="김소희" userId="292a1162-0793-4577-a94d-2dae0dfa5995" providerId="ADAL" clId="{1AAFAC59-E3AA-42C2-85B1-5B555800A3F4}" dt="2022-12-02T12:00:09.006" v="390" actId="1076"/>
          <ac:spMkLst>
            <pc:docMk/>
            <pc:sldMk cId="1982670525" sldId="274"/>
            <ac:spMk id="4" creationId="{9EC67F81-34CA-343A-1A7E-1D56D3926DF4}"/>
          </ac:spMkLst>
        </pc:spChg>
        <pc:picChg chg="add mod">
          <ac:chgData name="김소희" userId="292a1162-0793-4577-a94d-2dae0dfa5995" providerId="ADAL" clId="{1AAFAC59-E3AA-42C2-85B1-5B555800A3F4}" dt="2022-12-02T11:29:49.733" v="36" actId="1076"/>
          <ac:picMkLst>
            <pc:docMk/>
            <pc:sldMk cId="1982670525" sldId="274"/>
            <ac:picMk id="6" creationId="{EC709E5B-034D-3E89-77B0-D5AFF160C18F}"/>
          </ac:picMkLst>
        </pc:picChg>
        <pc:picChg chg="del">
          <ac:chgData name="김소희" userId="292a1162-0793-4577-a94d-2dae0dfa5995" providerId="ADAL" clId="{1AAFAC59-E3AA-42C2-85B1-5B555800A3F4}" dt="2022-12-02T11:29:37.924" v="31" actId="478"/>
          <ac:picMkLst>
            <pc:docMk/>
            <pc:sldMk cId="1982670525" sldId="274"/>
            <ac:picMk id="18" creationId="{798F5A62-847B-C6F4-D089-ABF92374DCB1}"/>
          </ac:picMkLst>
        </pc:picChg>
      </pc:sldChg>
      <pc:sldChg chg="del">
        <pc:chgData name="김소희" userId="292a1162-0793-4577-a94d-2dae0dfa5995" providerId="ADAL" clId="{1AAFAC59-E3AA-42C2-85B1-5B555800A3F4}" dt="2022-12-02T13:25:53.102" v="2210" actId="47"/>
        <pc:sldMkLst>
          <pc:docMk/>
          <pc:sldMk cId="1308601588" sldId="296"/>
        </pc:sldMkLst>
      </pc:sldChg>
      <pc:sldChg chg="del">
        <pc:chgData name="김소희" userId="292a1162-0793-4577-a94d-2dae0dfa5995" providerId="ADAL" clId="{1AAFAC59-E3AA-42C2-85B1-5B555800A3F4}" dt="2022-12-02T13:26:15.349" v="2217" actId="47"/>
        <pc:sldMkLst>
          <pc:docMk/>
          <pc:sldMk cId="3592263960" sldId="297"/>
        </pc:sldMkLst>
      </pc:sldChg>
      <pc:sldChg chg="del">
        <pc:chgData name="김소희" userId="292a1162-0793-4577-a94d-2dae0dfa5995" providerId="ADAL" clId="{1AAFAC59-E3AA-42C2-85B1-5B555800A3F4}" dt="2022-12-02T13:25:46.745" v="2209" actId="47"/>
        <pc:sldMkLst>
          <pc:docMk/>
          <pc:sldMk cId="2354564375" sldId="298"/>
        </pc:sldMkLst>
      </pc:sldChg>
      <pc:sldChg chg="del">
        <pc:chgData name="김소희" userId="292a1162-0793-4577-a94d-2dae0dfa5995" providerId="ADAL" clId="{1AAFAC59-E3AA-42C2-85B1-5B555800A3F4}" dt="2022-12-02T13:25:54.819" v="2211" actId="47"/>
        <pc:sldMkLst>
          <pc:docMk/>
          <pc:sldMk cId="806024896" sldId="299"/>
        </pc:sldMkLst>
      </pc:sldChg>
      <pc:sldChg chg="del">
        <pc:chgData name="김소희" userId="292a1162-0793-4577-a94d-2dae0dfa5995" providerId="ADAL" clId="{1AAFAC59-E3AA-42C2-85B1-5B555800A3F4}" dt="2022-12-02T13:26:01.294" v="2214" actId="47"/>
        <pc:sldMkLst>
          <pc:docMk/>
          <pc:sldMk cId="3945545227" sldId="300"/>
        </pc:sldMkLst>
      </pc:sldChg>
      <pc:sldChg chg="del">
        <pc:chgData name="김소희" userId="292a1162-0793-4577-a94d-2dae0dfa5995" providerId="ADAL" clId="{1AAFAC59-E3AA-42C2-85B1-5B555800A3F4}" dt="2022-12-02T13:26:00.280" v="2213" actId="47"/>
        <pc:sldMkLst>
          <pc:docMk/>
          <pc:sldMk cId="635534619" sldId="302"/>
        </pc:sldMkLst>
      </pc:sldChg>
      <pc:sldChg chg="del">
        <pc:chgData name="김소희" userId="292a1162-0793-4577-a94d-2dae0dfa5995" providerId="ADAL" clId="{1AAFAC59-E3AA-42C2-85B1-5B555800A3F4}" dt="2022-12-02T13:25:56.949" v="2212" actId="47"/>
        <pc:sldMkLst>
          <pc:docMk/>
          <pc:sldMk cId="646762004" sldId="304"/>
        </pc:sldMkLst>
      </pc:sldChg>
      <pc:sldChg chg="addSp delSp modSp add mod modNotesTx">
        <pc:chgData name="김소희" userId="292a1162-0793-4577-a94d-2dae0dfa5995" providerId="ADAL" clId="{1AAFAC59-E3AA-42C2-85B1-5B555800A3F4}" dt="2022-12-02T13:54:43.332" v="2737" actId="1076"/>
        <pc:sldMkLst>
          <pc:docMk/>
          <pc:sldMk cId="2792532759" sldId="305"/>
        </pc:sldMkLst>
        <pc:spChg chg="mod">
          <ac:chgData name="김소희" userId="292a1162-0793-4577-a94d-2dae0dfa5995" providerId="ADAL" clId="{1AAFAC59-E3AA-42C2-85B1-5B555800A3F4}" dt="2022-12-02T13:28:54.623" v="2296" actId="1037"/>
          <ac:spMkLst>
            <pc:docMk/>
            <pc:sldMk cId="2792532759" sldId="305"/>
            <ac:spMk id="3" creationId="{19DDEBB9-9B32-6A52-0775-C6544B15B22A}"/>
          </ac:spMkLst>
        </pc:spChg>
        <pc:spChg chg="add mod">
          <ac:chgData name="김소희" userId="292a1162-0793-4577-a94d-2dae0dfa5995" providerId="ADAL" clId="{1AAFAC59-E3AA-42C2-85B1-5B555800A3F4}" dt="2022-12-02T13:28:56.493" v="2301" actId="1037"/>
          <ac:spMkLst>
            <pc:docMk/>
            <pc:sldMk cId="2792532759" sldId="305"/>
            <ac:spMk id="6" creationId="{55D22248-A378-E83E-F267-37A9B5DCEDF7}"/>
          </ac:spMkLst>
        </pc:spChg>
        <pc:spChg chg="add del mod">
          <ac:chgData name="김소희" userId="292a1162-0793-4577-a94d-2dae0dfa5995" providerId="ADAL" clId="{1AAFAC59-E3AA-42C2-85B1-5B555800A3F4}" dt="2022-12-02T13:07:28.923" v="1585" actId="21"/>
          <ac:spMkLst>
            <pc:docMk/>
            <pc:sldMk cId="2792532759" sldId="305"/>
            <ac:spMk id="11" creationId="{AE6258E5-A507-903C-D708-1620D945DBF0}"/>
          </ac:spMkLst>
        </pc:spChg>
        <pc:spChg chg="del">
          <ac:chgData name="김소희" userId="292a1162-0793-4577-a94d-2dae0dfa5995" providerId="ADAL" clId="{1AAFAC59-E3AA-42C2-85B1-5B555800A3F4}" dt="2022-12-02T12:57:09.758" v="1263" actId="478"/>
          <ac:spMkLst>
            <pc:docMk/>
            <pc:sldMk cId="2792532759" sldId="305"/>
            <ac:spMk id="14" creationId="{E2A96B3C-34D6-22AE-87E0-4AE0B8F4E60E}"/>
          </ac:spMkLst>
        </pc:spChg>
        <pc:spChg chg="add del">
          <ac:chgData name="김소희" userId="292a1162-0793-4577-a94d-2dae0dfa5995" providerId="ADAL" clId="{1AAFAC59-E3AA-42C2-85B1-5B555800A3F4}" dt="2022-12-02T13:01:29.675" v="1384" actId="22"/>
          <ac:spMkLst>
            <pc:docMk/>
            <pc:sldMk cId="2792532759" sldId="305"/>
            <ac:spMk id="17" creationId="{28D41676-78A4-8CF8-C200-DE811E2378B5}"/>
          </ac:spMkLst>
        </pc:spChg>
        <pc:spChg chg="add mod">
          <ac:chgData name="김소희" userId="292a1162-0793-4577-a94d-2dae0dfa5995" providerId="ADAL" clId="{1AAFAC59-E3AA-42C2-85B1-5B555800A3F4}" dt="2022-12-02T13:54:43.332" v="2737" actId="1076"/>
          <ac:spMkLst>
            <pc:docMk/>
            <pc:sldMk cId="2792532759" sldId="305"/>
            <ac:spMk id="19" creationId="{5E4EB826-6AD2-3489-EAE2-40A187B97784}"/>
          </ac:spMkLst>
        </pc:spChg>
        <pc:spChg chg="add mod">
          <ac:chgData name="김소희" userId="292a1162-0793-4577-a94d-2dae0dfa5995" providerId="ADAL" clId="{1AAFAC59-E3AA-42C2-85B1-5B555800A3F4}" dt="2022-12-02T13:25:07.857" v="2204" actId="14100"/>
          <ac:spMkLst>
            <pc:docMk/>
            <pc:sldMk cId="2792532759" sldId="305"/>
            <ac:spMk id="20" creationId="{31B22908-D1A4-1E17-1129-7155503A3619}"/>
          </ac:spMkLst>
        </pc:spChg>
        <pc:spChg chg="add mod">
          <ac:chgData name="김소희" userId="292a1162-0793-4577-a94d-2dae0dfa5995" providerId="ADAL" clId="{1AAFAC59-E3AA-42C2-85B1-5B555800A3F4}" dt="2022-12-02T13:24:47.606" v="2198" actId="1036"/>
          <ac:spMkLst>
            <pc:docMk/>
            <pc:sldMk cId="2792532759" sldId="305"/>
            <ac:spMk id="21" creationId="{C060DF3E-3854-8273-B362-FDF53A5A82DE}"/>
          </ac:spMkLst>
        </pc:spChg>
        <pc:grpChg chg="add del mod">
          <ac:chgData name="김소희" userId="292a1162-0793-4577-a94d-2dae0dfa5995" providerId="ADAL" clId="{1AAFAC59-E3AA-42C2-85B1-5B555800A3F4}" dt="2022-12-02T13:00:30.759" v="1358" actId="165"/>
          <ac:grpSpMkLst>
            <pc:docMk/>
            <pc:sldMk cId="2792532759" sldId="305"/>
            <ac:grpSpMk id="12" creationId="{E6859E73-435A-3BC7-1634-38C8026C6A34}"/>
          </ac:grpSpMkLst>
        </pc:grpChg>
        <pc:picChg chg="add mod topLvl">
          <ac:chgData name="김소희" userId="292a1162-0793-4577-a94d-2dae0dfa5995" providerId="ADAL" clId="{1AAFAC59-E3AA-42C2-85B1-5B555800A3F4}" dt="2022-12-02T13:28:30.604" v="2279" actId="1076"/>
          <ac:picMkLst>
            <pc:docMk/>
            <pc:sldMk cId="2792532759" sldId="305"/>
            <ac:picMk id="5" creationId="{E3C69B00-F39E-D47A-65B7-97B44033A8E9}"/>
          </ac:picMkLst>
        </pc:picChg>
        <pc:picChg chg="add mod topLvl">
          <ac:chgData name="김소희" userId="292a1162-0793-4577-a94d-2dae0dfa5995" providerId="ADAL" clId="{1AAFAC59-E3AA-42C2-85B1-5B555800A3F4}" dt="2022-12-02T13:28:46.342" v="2290" actId="1037"/>
          <ac:picMkLst>
            <pc:docMk/>
            <pc:sldMk cId="2792532759" sldId="305"/>
            <ac:picMk id="8" creationId="{46699AAF-35C5-F1AB-5794-FB6414EFD753}"/>
          </ac:picMkLst>
        </pc:picChg>
        <pc:picChg chg="add del mod topLvl">
          <ac:chgData name="김소희" userId="292a1162-0793-4577-a94d-2dae0dfa5995" providerId="ADAL" clId="{1AAFAC59-E3AA-42C2-85B1-5B555800A3F4}" dt="2022-12-02T13:07:28.923" v="1585" actId="21"/>
          <ac:picMkLst>
            <pc:docMk/>
            <pc:sldMk cId="2792532759" sldId="305"/>
            <ac:picMk id="10" creationId="{46929CC5-5C9B-17FC-C9EB-854C60439696}"/>
          </ac:picMkLst>
        </pc:picChg>
        <pc:picChg chg="del">
          <ac:chgData name="김소희" userId="292a1162-0793-4577-a94d-2dae0dfa5995" providerId="ADAL" clId="{1AAFAC59-E3AA-42C2-85B1-5B555800A3F4}" dt="2022-12-02T12:57:08.934" v="1262" actId="478"/>
          <ac:picMkLst>
            <pc:docMk/>
            <pc:sldMk cId="2792532759" sldId="305"/>
            <ac:picMk id="13" creationId="{F18357DD-6791-CDEE-25B6-B8DF0F2D74CC}"/>
          </ac:picMkLst>
        </pc:picChg>
        <pc:picChg chg="del">
          <ac:chgData name="김소희" userId="292a1162-0793-4577-a94d-2dae0dfa5995" providerId="ADAL" clId="{1AAFAC59-E3AA-42C2-85B1-5B555800A3F4}" dt="2022-12-02T12:57:11.456" v="1265" actId="478"/>
          <ac:picMkLst>
            <pc:docMk/>
            <pc:sldMk cId="2792532759" sldId="305"/>
            <ac:picMk id="1026" creationId="{7D218002-EADC-9931-0E8C-CB09CBBE9DD7}"/>
          </ac:picMkLst>
        </pc:picChg>
        <pc:picChg chg="del">
          <ac:chgData name="김소희" userId="292a1162-0793-4577-a94d-2dae0dfa5995" providerId="ADAL" clId="{1AAFAC59-E3AA-42C2-85B1-5B555800A3F4}" dt="2022-12-02T12:57:11.087" v="1264" actId="478"/>
          <ac:picMkLst>
            <pc:docMk/>
            <pc:sldMk cId="2792532759" sldId="305"/>
            <ac:picMk id="1030" creationId="{D5FAE994-D39C-EC32-5E99-72A0E634F3F5}"/>
          </ac:picMkLst>
        </pc:picChg>
      </pc:sldChg>
      <pc:sldChg chg="addSp delSp modSp add mod modNotesTx">
        <pc:chgData name="김소희" userId="292a1162-0793-4577-a94d-2dae0dfa5995" providerId="ADAL" clId="{1AAFAC59-E3AA-42C2-85B1-5B555800A3F4}" dt="2022-12-02T14:03:24.563" v="2959" actId="1076"/>
        <pc:sldMkLst>
          <pc:docMk/>
          <pc:sldMk cId="1817890693" sldId="306"/>
        </pc:sldMkLst>
        <pc:spChg chg="del">
          <ac:chgData name="김소희" userId="292a1162-0793-4577-a94d-2dae0dfa5995" providerId="ADAL" clId="{1AAFAC59-E3AA-42C2-85B1-5B555800A3F4}" dt="2022-12-02T13:25:37.451" v="2206" actId="478"/>
          <ac:spMkLst>
            <pc:docMk/>
            <pc:sldMk cId="1817890693" sldId="306"/>
            <ac:spMk id="3" creationId="{19DDEBB9-9B32-6A52-0775-C6544B15B22A}"/>
          </ac:spMkLst>
        </pc:spChg>
        <pc:spChg chg="add del mod">
          <ac:chgData name="김소희" userId="292a1162-0793-4577-a94d-2dae0dfa5995" providerId="ADAL" clId="{1AAFAC59-E3AA-42C2-85B1-5B555800A3F4}" dt="2022-12-02T13:54:54.323" v="2743" actId="478"/>
          <ac:spMkLst>
            <pc:docMk/>
            <pc:sldMk cId="1817890693" sldId="306"/>
            <ac:spMk id="4" creationId="{6B33B4AB-CF4F-C5C5-9425-AA528F8ABD27}"/>
          </ac:spMkLst>
        </pc:spChg>
        <pc:spChg chg="add del mod">
          <ac:chgData name="김소희" userId="292a1162-0793-4577-a94d-2dae0dfa5995" providerId="ADAL" clId="{1AAFAC59-E3AA-42C2-85B1-5B555800A3F4}" dt="2022-12-02T13:57:07.876" v="2830" actId="21"/>
          <ac:spMkLst>
            <pc:docMk/>
            <pc:sldMk cId="1817890693" sldId="306"/>
            <ac:spMk id="7" creationId="{9AEFD218-658E-E1E7-68C6-E94D0143636F}"/>
          </ac:spMkLst>
        </pc:spChg>
        <pc:spChg chg="add del mod">
          <ac:chgData name="김소희" userId="292a1162-0793-4577-a94d-2dae0dfa5995" providerId="ADAL" clId="{1AAFAC59-E3AA-42C2-85B1-5B555800A3F4}" dt="2022-12-02T13:55:03.848" v="2750" actId="478"/>
          <ac:spMkLst>
            <pc:docMk/>
            <pc:sldMk cId="1817890693" sldId="306"/>
            <ac:spMk id="10" creationId="{D7B2EE84-AA85-5808-BF53-E618C08EF61E}"/>
          </ac:spMkLst>
        </pc:spChg>
        <pc:spChg chg="add mod">
          <ac:chgData name="김소희" userId="292a1162-0793-4577-a94d-2dae0dfa5995" providerId="ADAL" clId="{1AAFAC59-E3AA-42C2-85B1-5B555800A3F4}" dt="2022-12-02T13:57:00.524" v="2829" actId="1076"/>
          <ac:spMkLst>
            <pc:docMk/>
            <pc:sldMk cId="1817890693" sldId="306"/>
            <ac:spMk id="11" creationId="{923FD509-5D04-5FFF-96FA-FC069A62922C}"/>
          </ac:spMkLst>
        </pc:spChg>
        <pc:spChg chg="add del mod">
          <ac:chgData name="김소희" userId="292a1162-0793-4577-a94d-2dae0dfa5995" providerId="ADAL" clId="{1AAFAC59-E3AA-42C2-85B1-5B555800A3F4}" dt="2022-12-02T13:51:58.563" v="2715" actId="21"/>
          <ac:spMkLst>
            <pc:docMk/>
            <pc:sldMk cId="1817890693" sldId="306"/>
            <ac:spMk id="12" creationId="{BA788A65-FF42-7E0C-A719-A7DF02F153E8}"/>
          </ac:spMkLst>
        </pc:spChg>
        <pc:spChg chg="add del">
          <ac:chgData name="김소희" userId="292a1162-0793-4577-a94d-2dae0dfa5995" providerId="ADAL" clId="{1AAFAC59-E3AA-42C2-85B1-5B555800A3F4}" dt="2022-12-02T13:38:48.758" v="2685" actId="22"/>
          <ac:spMkLst>
            <pc:docMk/>
            <pc:sldMk cId="1817890693" sldId="306"/>
            <ac:spMk id="14" creationId="{E1DB1F15-BC9E-DF89-0CCE-7C2E03958C21}"/>
          </ac:spMkLst>
        </pc:spChg>
        <pc:spChg chg="add del">
          <ac:chgData name="김소희" userId="292a1162-0793-4577-a94d-2dae0dfa5995" providerId="ADAL" clId="{1AAFAC59-E3AA-42C2-85B1-5B555800A3F4}" dt="2022-12-02T13:38:49.856" v="2687" actId="22"/>
          <ac:spMkLst>
            <pc:docMk/>
            <pc:sldMk cId="1817890693" sldId="306"/>
            <ac:spMk id="17" creationId="{EB36168F-2180-71F3-B984-18FF3017EB34}"/>
          </ac:spMkLst>
        </pc:spChg>
        <pc:spChg chg="add mod">
          <ac:chgData name="김소희" userId="292a1162-0793-4577-a94d-2dae0dfa5995" providerId="ADAL" clId="{1AAFAC59-E3AA-42C2-85B1-5B555800A3F4}" dt="2022-12-02T14:02:36.282" v="2938" actId="207"/>
          <ac:spMkLst>
            <pc:docMk/>
            <pc:sldMk cId="1817890693" sldId="306"/>
            <ac:spMk id="19" creationId="{DD71F2A8-F270-C63B-B53B-6B288D70EDC2}"/>
          </ac:spMkLst>
        </pc:spChg>
        <pc:spChg chg="add mod">
          <ac:chgData name="김소희" userId="292a1162-0793-4577-a94d-2dae0dfa5995" providerId="ADAL" clId="{1AAFAC59-E3AA-42C2-85B1-5B555800A3F4}" dt="2022-12-02T14:03:17.402" v="2958" actId="6549"/>
          <ac:spMkLst>
            <pc:docMk/>
            <pc:sldMk cId="1817890693" sldId="306"/>
            <ac:spMk id="20" creationId="{64D93448-0263-282C-6534-F58B9D892A71}"/>
          </ac:spMkLst>
        </pc:spChg>
        <pc:spChg chg="add del">
          <ac:chgData name="김소희" userId="292a1162-0793-4577-a94d-2dae0dfa5995" providerId="ADAL" clId="{1AAFAC59-E3AA-42C2-85B1-5B555800A3F4}" dt="2022-12-02T13:57:22.124" v="2838" actId="22"/>
          <ac:spMkLst>
            <pc:docMk/>
            <pc:sldMk cId="1817890693" sldId="306"/>
            <ac:spMk id="22" creationId="{0A89AB8B-62C0-74AF-D98B-9ADF6A17FFAE}"/>
          </ac:spMkLst>
        </pc:spChg>
        <pc:spChg chg="add mod">
          <ac:chgData name="김소희" userId="292a1162-0793-4577-a94d-2dae0dfa5995" providerId="ADAL" clId="{1AAFAC59-E3AA-42C2-85B1-5B555800A3F4}" dt="2022-12-02T13:57:33.706" v="2849" actId="1076"/>
          <ac:spMkLst>
            <pc:docMk/>
            <pc:sldMk cId="1817890693" sldId="306"/>
            <ac:spMk id="24" creationId="{1C56E390-E47D-4164-1EFF-8158E98562C0}"/>
          </ac:spMkLst>
        </pc:spChg>
        <pc:grpChg chg="add mod">
          <ac:chgData name="김소희" userId="292a1162-0793-4577-a94d-2dae0dfa5995" providerId="ADAL" clId="{1AAFAC59-E3AA-42C2-85B1-5B555800A3F4}" dt="2022-12-02T14:03:24.563" v="2959" actId="1076"/>
          <ac:grpSpMkLst>
            <pc:docMk/>
            <pc:sldMk cId="1817890693" sldId="306"/>
            <ac:grpSpMk id="26" creationId="{92BB1151-CD14-26B7-7A5E-333CCE4EDBA1}"/>
          </ac:grpSpMkLst>
        </pc:grpChg>
        <pc:picChg chg="add del mod">
          <ac:chgData name="김소희" userId="292a1162-0793-4577-a94d-2dae0dfa5995" providerId="ADAL" clId="{1AAFAC59-E3AA-42C2-85B1-5B555800A3F4}" dt="2022-12-02T13:57:07.876" v="2830" actId="21"/>
          <ac:picMkLst>
            <pc:docMk/>
            <pc:sldMk cId="1817890693" sldId="306"/>
            <ac:picMk id="6" creationId="{136ADC04-86C6-08E9-F280-E351D0210ECD}"/>
          </ac:picMkLst>
        </pc:picChg>
        <pc:picChg chg="add mod">
          <ac:chgData name="김소희" userId="292a1162-0793-4577-a94d-2dae0dfa5995" providerId="ADAL" clId="{1AAFAC59-E3AA-42C2-85B1-5B555800A3F4}" dt="2022-12-02T13:58:16.806" v="2862" actId="164"/>
          <ac:picMkLst>
            <pc:docMk/>
            <pc:sldMk cId="1817890693" sldId="306"/>
            <ac:picMk id="9" creationId="{D8F15FFA-BEE8-6518-825C-93F973030ECA}"/>
          </ac:picMkLst>
        </pc:picChg>
        <pc:picChg chg="add mod">
          <ac:chgData name="김소희" userId="292a1162-0793-4577-a94d-2dae0dfa5995" providerId="ADAL" clId="{1AAFAC59-E3AA-42C2-85B1-5B555800A3F4}" dt="2022-12-02T13:58:16.806" v="2862" actId="164"/>
          <ac:picMkLst>
            <pc:docMk/>
            <pc:sldMk cId="1817890693" sldId="306"/>
            <ac:picMk id="25" creationId="{49FF853E-260B-BB1A-3D41-BEF54CC402DD}"/>
          </ac:picMkLst>
        </pc:picChg>
      </pc:sldChg>
      <pc:sldChg chg="addSp delSp modSp new del mod modAnim modNotesTx">
        <pc:chgData name="김소희" userId="292a1162-0793-4577-a94d-2dae0dfa5995" providerId="ADAL" clId="{1AAFAC59-E3AA-42C2-85B1-5B555800A3F4}" dt="2022-12-02T18:58:53.688" v="6192" actId="47"/>
        <pc:sldMkLst>
          <pc:docMk/>
          <pc:sldMk cId="578191200" sldId="307"/>
        </pc:sldMkLst>
        <pc:spChg chg="del">
          <ac:chgData name="김소희" userId="292a1162-0793-4577-a94d-2dae0dfa5995" providerId="ADAL" clId="{1AAFAC59-E3AA-42C2-85B1-5B555800A3F4}" dt="2022-12-02T13:07:37.060" v="1587" actId="478"/>
          <ac:spMkLst>
            <pc:docMk/>
            <pc:sldMk cId="578191200" sldId="307"/>
            <ac:spMk id="2" creationId="{293722C3-B94D-D3B2-54AF-A9D7F17B9E41}"/>
          </ac:spMkLst>
        </pc:spChg>
        <pc:spChg chg="del">
          <ac:chgData name="김소희" userId="292a1162-0793-4577-a94d-2dae0dfa5995" providerId="ADAL" clId="{1AAFAC59-E3AA-42C2-85B1-5B555800A3F4}" dt="2022-12-02T13:07:37.060" v="1587" actId="478"/>
          <ac:spMkLst>
            <pc:docMk/>
            <pc:sldMk cId="578191200" sldId="307"/>
            <ac:spMk id="3" creationId="{75A65D14-74EE-F9A3-66F5-B6B501753C9F}"/>
          </ac:spMkLst>
        </pc:spChg>
        <pc:spChg chg="add mod">
          <ac:chgData name="김소희" userId="292a1162-0793-4577-a94d-2dae0dfa5995" providerId="ADAL" clId="{1AAFAC59-E3AA-42C2-85B1-5B555800A3F4}" dt="2022-12-02T13:07:39.566" v="1589" actId="1076"/>
          <ac:spMkLst>
            <pc:docMk/>
            <pc:sldMk cId="578191200" sldId="307"/>
            <ac:spMk id="5" creationId="{8095E8E7-C50B-EA67-87E5-0AB05A4AC228}"/>
          </ac:spMkLst>
        </pc:spChg>
        <pc:spChg chg="add mod">
          <ac:chgData name="김소희" userId="292a1162-0793-4577-a94d-2dae0dfa5995" providerId="ADAL" clId="{1AAFAC59-E3AA-42C2-85B1-5B555800A3F4}" dt="2022-12-02T13:26:11.357" v="2216" actId="1076"/>
          <ac:spMkLst>
            <pc:docMk/>
            <pc:sldMk cId="578191200" sldId="307"/>
            <ac:spMk id="6" creationId="{F2B68EE3-D273-4E4A-F214-46770AF8DB93}"/>
          </ac:spMkLst>
        </pc:spChg>
        <pc:picChg chg="add mod">
          <ac:chgData name="김소희" userId="292a1162-0793-4577-a94d-2dae0dfa5995" providerId="ADAL" clId="{1AAFAC59-E3AA-42C2-85B1-5B555800A3F4}" dt="2022-12-02T13:07:39.566" v="1589" actId="1076"/>
          <ac:picMkLst>
            <pc:docMk/>
            <pc:sldMk cId="578191200" sldId="307"/>
            <ac:picMk id="4" creationId="{81AC3E7A-1614-29A2-2C58-E174BB03CCC9}"/>
          </ac:picMkLst>
        </pc:picChg>
      </pc:sldChg>
      <pc:sldChg chg="addSp delSp modSp add mod modAnim modNotesTx">
        <pc:chgData name="김소희" userId="292a1162-0793-4577-a94d-2dae0dfa5995" providerId="ADAL" clId="{1AAFAC59-E3AA-42C2-85B1-5B555800A3F4}" dt="2022-12-02T14:46:35.175" v="3716" actId="6549"/>
        <pc:sldMkLst>
          <pc:docMk/>
          <pc:sldMk cId="4253506549" sldId="308"/>
        </pc:sldMkLst>
        <pc:spChg chg="mod">
          <ac:chgData name="김소희" userId="292a1162-0793-4577-a94d-2dae0dfa5995" providerId="ADAL" clId="{1AAFAC59-E3AA-42C2-85B1-5B555800A3F4}" dt="2022-12-02T13:52:10.913" v="2731" actId="20577"/>
          <ac:spMkLst>
            <pc:docMk/>
            <pc:sldMk cId="4253506549" sldId="308"/>
            <ac:spMk id="2" creationId="{5C386871-B092-6B43-A8DA-B84A6CCCC7F5}"/>
          </ac:spMkLst>
        </pc:spChg>
        <pc:spChg chg="add del mod">
          <ac:chgData name="김소희" userId="292a1162-0793-4577-a94d-2dae0dfa5995" providerId="ADAL" clId="{1AAFAC59-E3AA-42C2-85B1-5B555800A3F4}" dt="2022-12-02T13:56:18.197" v="2764" actId="478"/>
          <ac:spMkLst>
            <pc:docMk/>
            <pc:sldMk cId="4253506549" sldId="308"/>
            <ac:spMk id="3" creationId="{656529B2-16BD-E026-7C52-5E6DD02F578D}"/>
          </ac:spMkLst>
        </pc:spChg>
        <pc:spChg chg="mod">
          <ac:chgData name="김소희" userId="292a1162-0793-4577-a94d-2dae0dfa5995" providerId="ADAL" clId="{1AAFAC59-E3AA-42C2-85B1-5B555800A3F4}" dt="2022-12-02T14:46:35.175" v="3716" actId="6549"/>
          <ac:spMkLst>
            <pc:docMk/>
            <pc:sldMk cId="4253506549" sldId="308"/>
            <ac:spMk id="4" creationId="{6B33B4AB-CF4F-C5C5-9425-AA528F8ABD27}"/>
          </ac:spMkLst>
        </pc:spChg>
        <pc:spChg chg="add del mod">
          <ac:chgData name="김소희" userId="292a1162-0793-4577-a94d-2dae0dfa5995" providerId="ADAL" clId="{1AAFAC59-E3AA-42C2-85B1-5B555800A3F4}" dt="2022-12-02T13:56:13.467" v="2762"/>
          <ac:spMkLst>
            <pc:docMk/>
            <pc:sldMk cId="4253506549" sldId="308"/>
            <ac:spMk id="5" creationId="{3CAA3171-AE91-9A11-45B8-B613BE50626E}"/>
          </ac:spMkLst>
        </pc:spChg>
        <pc:spChg chg="add mod">
          <ac:chgData name="김소희" userId="292a1162-0793-4577-a94d-2dae0dfa5995" providerId="ADAL" clId="{1AAFAC59-E3AA-42C2-85B1-5B555800A3F4}" dt="2022-12-02T14:40:19.098" v="3616" actId="14100"/>
          <ac:spMkLst>
            <pc:docMk/>
            <pc:sldMk cId="4253506549" sldId="308"/>
            <ac:spMk id="6" creationId="{3215C677-FDE1-51D1-BD54-7C370E1F07D7}"/>
          </ac:spMkLst>
        </pc:spChg>
        <pc:spChg chg="add mod">
          <ac:chgData name="김소희" userId="292a1162-0793-4577-a94d-2dae0dfa5995" providerId="ADAL" clId="{1AAFAC59-E3AA-42C2-85B1-5B555800A3F4}" dt="2022-12-02T14:45:22.083" v="3683" actId="1076"/>
          <ac:spMkLst>
            <pc:docMk/>
            <pc:sldMk cId="4253506549" sldId="308"/>
            <ac:spMk id="8" creationId="{54BEF491-4A30-3682-A43C-AA763924E984}"/>
          </ac:spMkLst>
        </pc:spChg>
        <pc:spChg chg="add del mod">
          <ac:chgData name="김소희" userId="292a1162-0793-4577-a94d-2dae0dfa5995" providerId="ADAL" clId="{1AAFAC59-E3AA-42C2-85B1-5B555800A3F4}" dt="2022-12-02T14:03:07.305" v="2951" actId="478"/>
          <ac:spMkLst>
            <pc:docMk/>
            <pc:sldMk cId="4253506549" sldId="308"/>
            <ac:spMk id="9" creationId="{8FB7DE6F-113A-D302-1721-953503931B4E}"/>
          </ac:spMkLst>
        </pc:spChg>
        <pc:spChg chg="add del mod">
          <ac:chgData name="김소희" userId="292a1162-0793-4577-a94d-2dae0dfa5995" providerId="ADAL" clId="{1AAFAC59-E3AA-42C2-85B1-5B555800A3F4}" dt="2022-12-02T14:06:12.083" v="3192"/>
          <ac:spMkLst>
            <pc:docMk/>
            <pc:sldMk cId="4253506549" sldId="308"/>
            <ac:spMk id="10" creationId="{478075D3-80EE-B82C-7417-C6CBBE6EAD22}"/>
          </ac:spMkLst>
        </pc:spChg>
        <pc:spChg chg="add mod">
          <ac:chgData name="김소희" userId="292a1162-0793-4577-a94d-2dae0dfa5995" providerId="ADAL" clId="{1AAFAC59-E3AA-42C2-85B1-5B555800A3F4}" dt="2022-12-02T14:40:51.859" v="3625" actId="1076"/>
          <ac:spMkLst>
            <pc:docMk/>
            <pc:sldMk cId="4253506549" sldId="308"/>
            <ac:spMk id="11" creationId="{B1013159-06B3-5CD8-BD42-9453EF7AD335}"/>
          </ac:spMkLst>
        </pc:spChg>
        <pc:spChg chg="add mod">
          <ac:chgData name="김소희" userId="292a1162-0793-4577-a94d-2dae0dfa5995" providerId="ADAL" clId="{1AAFAC59-E3AA-42C2-85B1-5B555800A3F4}" dt="2022-12-02T14:45:22.083" v="3683" actId="1076"/>
          <ac:spMkLst>
            <pc:docMk/>
            <pc:sldMk cId="4253506549" sldId="308"/>
            <ac:spMk id="12" creationId="{527673C5-A32C-510D-8501-84104F1D021A}"/>
          </ac:spMkLst>
        </pc:spChg>
        <pc:spChg chg="add mod">
          <ac:chgData name="김소희" userId="292a1162-0793-4577-a94d-2dae0dfa5995" providerId="ADAL" clId="{1AAFAC59-E3AA-42C2-85B1-5B555800A3F4}" dt="2022-12-02T14:45:22.083" v="3683" actId="1076"/>
          <ac:spMkLst>
            <pc:docMk/>
            <pc:sldMk cId="4253506549" sldId="308"/>
            <ac:spMk id="13" creationId="{851DD649-5D2C-9E8F-51C5-D43490F2F7C5}"/>
          </ac:spMkLst>
        </pc:spChg>
        <pc:spChg chg="add mod">
          <ac:chgData name="김소희" userId="292a1162-0793-4577-a94d-2dae0dfa5995" providerId="ADAL" clId="{1AAFAC59-E3AA-42C2-85B1-5B555800A3F4}" dt="2022-12-02T14:45:22.083" v="3683" actId="1076"/>
          <ac:spMkLst>
            <pc:docMk/>
            <pc:sldMk cId="4253506549" sldId="308"/>
            <ac:spMk id="14" creationId="{85FC31D6-2FB3-AC88-826A-BEAD19FD0EED}"/>
          </ac:spMkLst>
        </pc:spChg>
        <pc:spChg chg="add mod">
          <ac:chgData name="김소희" userId="292a1162-0793-4577-a94d-2dae0dfa5995" providerId="ADAL" clId="{1AAFAC59-E3AA-42C2-85B1-5B555800A3F4}" dt="2022-12-02T14:45:22.083" v="3683" actId="1076"/>
          <ac:spMkLst>
            <pc:docMk/>
            <pc:sldMk cId="4253506549" sldId="308"/>
            <ac:spMk id="16" creationId="{88BFD4B2-9D05-1F1F-CBD8-28050052A39A}"/>
          </ac:spMkLst>
        </pc:spChg>
        <pc:spChg chg="add mod">
          <ac:chgData name="김소희" userId="292a1162-0793-4577-a94d-2dae0dfa5995" providerId="ADAL" clId="{1AAFAC59-E3AA-42C2-85B1-5B555800A3F4}" dt="2022-12-02T14:45:55.104" v="3703" actId="1076"/>
          <ac:spMkLst>
            <pc:docMk/>
            <pc:sldMk cId="4253506549" sldId="308"/>
            <ac:spMk id="17" creationId="{01AE1922-01FF-59A1-0A16-E2AE744E2F75}"/>
          </ac:spMkLst>
        </pc:spChg>
        <pc:picChg chg="add mod">
          <ac:chgData name="김소희" userId="292a1162-0793-4577-a94d-2dae0dfa5995" providerId="ADAL" clId="{1AAFAC59-E3AA-42C2-85B1-5B555800A3F4}" dt="2022-12-02T14:45:22.083" v="3683" actId="1076"/>
          <ac:picMkLst>
            <pc:docMk/>
            <pc:sldMk cId="4253506549" sldId="308"/>
            <ac:picMk id="7" creationId="{6CF62C4D-9461-B8BC-1D01-5F96E4C33785}"/>
          </ac:picMkLst>
        </pc:picChg>
      </pc:sldChg>
      <pc:sldChg chg="add del">
        <pc:chgData name="김소희" userId="292a1162-0793-4577-a94d-2dae0dfa5995" providerId="ADAL" clId="{1AAFAC59-E3AA-42C2-85B1-5B555800A3F4}" dt="2022-12-02T13:29:58.893" v="2334" actId="47"/>
        <pc:sldMkLst>
          <pc:docMk/>
          <pc:sldMk cId="325651077" sldId="309"/>
        </pc:sldMkLst>
      </pc:sldChg>
      <pc:sldChg chg="addSp delSp modSp add mod ord delAnim modNotesTx">
        <pc:chgData name="김소희" userId="292a1162-0793-4577-a94d-2dae0dfa5995" providerId="ADAL" clId="{1AAFAC59-E3AA-42C2-85B1-5B555800A3F4}" dt="2022-12-02T18:52:33.171" v="5982" actId="1076"/>
        <pc:sldMkLst>
          <pc:docMk/>
          <pc:sldMk cId="2294968053" sldId="309"/>
        </pc:sldMkLst>
        <pc:spChg chg="add del mod">
          <ac:chgData name="김소희" userId="292a1162-0793-4577-a94d-2dae0dfa5995" providerId="ADAL" clId="{1AAFAC59-E3AA-42C2-85B1-5B555800A3F4}" dt="2022-12-02T18:38:10.558" v="5627"/>
          <ac:spMkLst>
            <pc:docMk/>
            <pc:sldMk cId="2294968053" sldId="309"/>
            <ac:spMk id="3" creationId="{676554B1-D521-EDF3-3C39-C8416A714330}"/>
          </ac:spMkLst>
        </pc:spChg>
        <pc:spChg chg="mod">
          <ac:chgData name="김소희" userId="292a1162-0793-4577-a94d-2dae0dfa5995" providerId="ADAL" clId="{1AAFAC59-E3AA-42C2-85B1-5B555800A3F4}" dt="2022-12-02T14:46:32.051" v="3715" actId="20577"/>
          <ac:spMkLst>
            <pc:docMk/>
            <pc:sldMk cId="2294968053" sldId="309"/>
            <ac:spMk id="4" creationId="{6B33B4AB-CF4F-C5C5-9425-AA528F8ABD27}"/>
          </ac:spMkLst>
        </pc:spChg>
        <pc:spChg chg="add mod">
          <ac:chgData name="김소희" userId="292a1162-0793-4577-a94d-2dae0dfa5995" providerId="ADAL" clId="{1AAFAC59-E3AA-42C2-85B1-5B555800A3F4}" dt="2022-12-02T18:40:27.855" v="5859" actId="20577"/>
          <ac:spMkLst>
            <pc:docMk/>
            <pc:sldMk cId="2294968053" sldId="309"/>
            <ac:spMk id="5" creationId="{7AAFED6C-ED25-0B5D-6577-E50B1956A86A}"/>
          </ac:spMkLst>
        </pc:spChg>
        <pc:spChg chg="del mod">
          <ac:chgData name="김소희" userId="292a1162-0793-4577-a94d-2dae0dfa5995" providerId="ADAL" clId="{1AAFAC59-E3AA-42C2-85B1-5B555800A3F4}" dt="2022-12-02T18:38:12.471" v="5628" actId="478"/>
          <ac:spMkLst>
            <pc:docMk/>
            <pc:sldMk cId="2294968053" sldId="309"/>
            <ac:spMk id="6" creationId="{3215C677-FDE1-51D1-BD54-7C370E1F07D7}"/>
          </ac:spMkLst>
        </pc:spChg>
        <pc:spChg chg="del">
          <ac:chgData name="김소희" userId="292a1162-0793-4577-a94d-2dae0dfa5995" providerId="ADAL" clId="{1AAFAC59-E3AA-42C2-85B1-5B555800A3F4}" dt="2022-12-02T14:46:41.224" v="3718" actId="478"/>
          <ac:spMkLst>
            <pc:docMk/>
            <pc:sldMk cId="2294968053" sldId="309"/>
            <ac:spMk id="8" creationId="{54BEF491-4A30-3682-A43C-AA763924E984}"/>
          </ac:spMkLst>
        </pc:spChg>
        <pc:spChg chg="del">
          <ac:chgData name="김소희" userId="292a1162-0793-4577-a94d-2dae0dfa5995" providerId="ADAL" clId="{1AAFAC59-E3AA-42C2-85B1-5B555800A3F4}" dt="2022-12-02T14:46:39.813" v="3717" actId="478"/>
          <ac:spMkLst>
            <pc:docMk/>
            <pc:sldMk cId="2294968053" sldId="309"/>
            <ac:spMk id="11" creationId="{B1013159-06B3-5CD8-BD42-9453EF7AD335}"/>
          </ac:spMkLst>
        </pc:spChg>
        <pc:spChg chg="del">
          <ac:chgData name="김소희" userId="292a1162-0793-4577-a94d-2dae0dfa5995" providerId="ADAL" clId="{1AAFAC59-E3AA-42C2-85B1-5B555800A3F4}" dt="2022-12-02T14:46:41.224" v="3718" actId="478"/>
          <ac:spMkLst>
            <pc:docMk/>
            <pc:sldMk cId="2294968053" sldId="309"/>
            <ac:spMk id="12" creationId="{527673C5-A32C-510D-8501-84104F1D021A}"/>
          </ac:spMkLst>
        </pc:spChg>
        <pc:spChg chg="del">
          <ac:chgData name="김소희" userId="292a1162-0793-4577-a94d-2dae0dfa5995" providerId="ADAL" clId="{1AAFAC59-E3AA-42C2-85B1-5B555800A3F4}" dt="2022-12-02T14:46:41.224" v="3718" actId="478"/>
          <ac:spMkLst>
            <pc:docMk/>
            <pc:sldMk cId="2294968053" sldId="309"/>
            <ac:spMk id="13" creationId="{851DD649-5D2C-9E8F-51C5-D43490F2F7C5}"/>
          </ac:spMkLst>
        </pc:spChg>
        <pc:spChg chg="del">
          <ac:chgData name="김소희" userId="292a1162-0793-4577-a94d-2dae0dfa5995" providerId="ADAL" clId="{1AAFAC59-E3AA-42C2-85B1-5B555800A3F4}" dt="2022-12-02T14:46:41.224" v="3718" actId="478"/>
          <ac:spMkLst>
            <pc:docMk/>
            <pc:sldMk cId="2294968053" sldId="309"/>
            <ac:spMk id="14" creationId="{85FC31D6-2FB3-AC88-826A-BEAD19FD0EED}"/>
          </ac:spMkLst>
        </pc:spChg>
        <pc:spChg chg="del">
          <ac:chgData name="김소희" userId="292a1162-0793-4577-a94d-2dae0dfa5995" providerId="ADAL" clId="{1AAFAC59-E3AA-42C2-85B1-5B555800A3F4}" dt="2022-12-02T14:46:41.224" v="3718" actId="478"/>
          <ac:spMkLst>
            <pc:docMk/>
            <pc:sldMk cId="2294968053" sldId="309"/>
            <ac:spMk id="16" creationId="{88BFD4B2-9D05-1F1F-CBD8-28050052A39A}"/>
          </ac:spMkLst>
        </pc:spChg>
        <pc:spChg chg="del">
          <ac:chgData name="김소희" userId="292a1162-0793-4577-a94d-2dae0dfa5995" providerId="ADAL" clId="{1AAFAC59-E3AA-42C2-85B1-5B555800A3F4}" dt="2022-12-02T14:46:41.224" v="3718" actId="478"/>
          <ac:spMkLst>
            <pc:docMk/>
            <pc:sldMk cId="2294968053" sldId="309"/>
            <ac:spMk id="17" creationId="{01AE1922-01FF-59A1-0A16-E2AE744E2F75}"/>
          </ac:spMkLst>
        </pc:spChg>
        <pc:spChg chg="add mod">
          <ac:chgData name="김소희" userId="292a1162-0793-4577-a94d-2dae0dfa5995" providerId="ADAL" clId="{1AAFAC59-E3AA-42C2-85B1-5B555800A3F4}" dt="2022-12-02T18:52:27.901" v="5980" actId="1076"/>
          <ac:spMkLst>
            <pc:docMk/>
            <pc:sldMk cId="2294968053" sldId="309"/>
            <ac:spMk id="22" creationId="{5BAC06F6-883B-28B5-A550-45C0A9D7493D}"/>
          </ac:spMkLst>
        </pc:spChg>
        <pc:spChg chg="add mod">
          <ac:chgData name="김소희" userId="292a1162-0793-4577-a94d-2dae0dfa5995" providerId="ADAL" clId="{1AAFAC59-E3AA-42C2-85B1-5B555800A3F4}" dt="2022-12-02T18:51:23.007" v="5947" actId="207"/>
          <ac:spMkLst>
            <pc:docMk/>
            <pc:sldMk cId="2294968053" sldId="309"/>
            <ac:spMk id="23" creationId="{BC7512A6-4004-CC31-A63B-95ACEF4163F5}"/>
          </ac:spMkLst>
        </pc:spChg>
        <pc:spChg chg="add mod">
          <ac:chgData name="김소희" userId="292a1162-0793-4577-a94d-2dae0dfa5995" providerId="ADAL" clId="{1AAFAC59-E3AA-42C2-85B1-5B555800A3F4}" dt="2022-12-02T18:51:23.007" v="5947" actId="207"/>
          <ac:spMkLst>
            <pc:docMk/>
            <pc:sldMk cId="2294968053" sldId="309"/>
            <ac:spMk id="24" creationId="{00C50EEB-F27B-0438-5766-159E5F05DC22}"/>
          </ac:spMkLst>
        </pc:spChg>
        <pc:spChg chg="add mod">
          <ac:chgData name="김소희" userId="292a1162-0793-4577-a94d-2dae0dfa5995" providerId="ADAL" clId="{1AAFAC59-E3AA-42C2-85B1-5B555800A3F4}" dt="2022-12-02T18:51:34.490" v="5954" actId="113"/>
          <ac:spMkLst>
            <pc:docMk/>
            <pc:sldMk cId="2294968053" sldId="309"/>
            <ac:spMk id="25" creationId="{1A81111A-61B8-80C0-53E5-05D42232272F}"/>
          </ac:spMkLst>
        </pc:spChg>
        <pc:spChg chg="add mod">
          <ac:chgData name="김소희" userId="292a1162-0793-4577-a94d-2dae0dfa5995" providerId="ADAL" clId="{1AAFAC59-E3AA-42C2-85B1-5B555800A3F4}" dt="2022-12-02T18:52:30.663" v="5981" actId="1076"/>
          <ac:spMkLst>
            <pc:docMk/>
            <pc:sldMk cId="2294968053" sldId="309"/>
            <ac:spMk id="26" creationId="{3F208A52-9121-5CD8-36B9-81D8EA12D825}"/>
          </ac:spMkLst>
        </pc:spChg>
        <pc:spChg chg="add mod">
          <ac:chgData name="김소희" userId="292a1162-0793-4577-a94d-2dae0dfa5995" providerId="ADAL" clId="{1AAFAC59-E3AA-42C2-85B1-5B555800A3F4}" dt="2022-12-02T18:52:33.171" v="5982" actId="1076"/>
          <ac:spMkLst>
            <pc:docMk/>
            <pc:sldMk cId="2294968053" sldId="309"/>
            <ac:spMk id="27" creationId="{011C6635-5F48-1983-A633-3BB5C7F7CFC9}"/>
          </ac:spMkLst>
        </pc:spChg>
        <pc:picChg chg="del">
          <ac:chgData name="김소희" userId="292a1162-0793-4577-a94d-2dae0dfa5995" providerId="ADAL" clId="{1AAFAC59-E3AA-42C2-85B1-5B555800A3F4}" dt="2022-12-02T14:46:41.224" v="3718" actId="478"/>
          <ac:picMkLst>
            <pc:docMk/>
            <pc:sldMk cId="2294968053" sldId="309"/>
            <ac:picMk id="7" creationId="{6CF62C4D-9461-B8BC-1D01-5F96E4C33785}"/>
          </ac:picMkLst>
        </pc:picChg>
        <pc:picChg chg="add mod modCrop">
          <ac:chgData name="김소희" userId="292a1162-0793-4577-a94d-2dae0dfa5995" providerId="ADAL" clId="{1AAFAC59-E3AA-42C2-85B1-5B555800A3F4}" dt="2022-12-02T18:48:42.973" v="5887" actId="14100"/>
          <ac:picMkLst>
            <pc:docMk/>
            <pc:sldMk cId="2294968053" sldId="309"/>
            <ac:picMk id="10" creationId="{B0578384-F6A5-9E7A-337A-0848950B0DF6}"/>
          </ac:picMkLst>
        </pc:picChg>
        <pc:picChg chg="add mod modCrop">
          <ac:chgData name="김소희" userId="292a1162-0793-4577-a94d-2dae0dfa5995" providerId="ADAL" clId="{1AAFAC59-E3AA-42C2-85B1-5B555800A3F4}" dt="2022-12-02T18:48:52.131" v="5889" actId="1076"/>
          <ac:picMkLst>
            <pc:docMk/>
            <pc:sldMk cId="2294968053" sldId="309"/>
            <ac:picMk id="19" creationId="{697C26A0-444A-BFAF-8B9B-B26DB4E2A395}"/>
          </ac:picMkLst>
        </pc:picChg>
        <pc:picChg chg="add mod">
          <ac:chgData name="김소희" userId="292a1162-0793-4577-a94d-2dae0dfa5995" providerId="ADAL" clId="{1AAFAC59-E3AA-42C2-85B1-5B555800A3F4}" dt="2022-12-02T18:48:47.785" v="5888" actId="1076"/>
          <ac:picMkLst>
            <pc:docMk/>
            <pc:sldMk cId="2294968053" sldId="309"/>
            <ac:picMk id="21" creationId="{CF4EA4CA-BD15-5F39-A3D0-6AC04D3DF999}"/>
          </ac:picMkLst>
        </pc:picChg>
      </pc:sldChg>
      <pc:sldChg chg="addSp delSp modSp add mod modNotesTx">
        <pc:chgData name="김소희" userId="292a1162-0793-4577-a94d-2dae0dfa5995" providerId="ADAL" clId="{1AAFAC59-E3AA-42C2-85B1-5B555800A3F4}" dt="2022-12-02T18:17:53" v="5517" actId="208"/>
        <pc:sldMkLst>
          <pc:docMk/>
          <pc:sldMk cId="1969264034" sldId="310"/>
        </pc:sldMkLst>
        <pc:spChg chg="mod">
          <ac:chgData name="김소희" userId="292a1162-0793-4577-a94d-2dae0dfa5995" providerId="ADAL" clId="{1AAFAC59-E3AA-42C2-85B1-5B555800A3F4}" dt="2022-12-02T18:17:03.998" v="5509" actId="11"/>
          <ac:spMkLst>
            <pc:docMk/>
            <pc:sldMk cId="1969264034" sldId="310"/>
            <ac:spMk id="6" creationId="{3215C677-FDE1-51D1-BD54-7C370E1F07D7}"/>
          </ac:spMkLst>
        </pc:spChg>
        <pc:spChg chg="add mod">
          <ac:chgData name="김소희" userId="292a1162-0793-4577-a94d-2dae0dfa5995" providerId="ADAL" clId="{1AAFAC59-E3AA-42C2-85B1-5B555800A3F4}" dt="2022-12-02T18:16:42.671" v="5503" actId="1076"/>
          <ac:spMkLst>
            <pc:docMk/>
            <pc:sldMk cId="1969264034" sldId="310"/>
            <ac:spMk id="7" creationId="{73105A96-784E-7023-F2D1-AD7637ADB7E4}"/>
          </ac:spMkLst>
        </pc:spChg>
        <pc:spChg chg="add del mod">
          <ac:chgData name="김소희" userId="292a1162-0793-4577-a94d-2dae0dfa5995" providerId="ADAL" clId="{1AAFAC59-E3AA-42C2-85B1-5B555800A3F4}" dt="2022-12-02T18:01:28.118" v="5159" actId="21"/>
          <ac:spMkLst>
            <pc:docMk/>
            <pc:sldMk cId="1969264034" sldId="310"/>
            <ac:spMk id="8" creationId="{62D51B5C-0B2D-EB30-B604-E9CD81EF17C7}"/>
          </ac:spMkLst>
        </pc:spChg>
        <pc:picChg chg="add mod">
          <ac:chgData name="김소희" userId="292a1162-0793-4577-a94d-2dae0dfa5995" providerId="ADAL" clId="{1AAFAC59-E3AA-42C2-85B1-5B555800A3F4}" dt="2022-12-02T18:17:53" v="5517" actId="208"/>
          <ac:picMkLst>
            <pc:docMk/>
            <pc:sldMk cId="1969264034" sldId="310"/>
            <ac:picMk id="5" creationId="{381E31AD-1A93-741E-B9A7-DB0757145148}"/>
          </ac:picMkLst>
        </pc:picChg>
      </pc:sldChg>
      <pc:sldChg chg="addSp delSp modSp add mod">
        <pc:chgData name="김소희" userId="292a1162-0793-4577-a94d-2dae0dfa5995" providerId="ADAL" clId="{1AAFAC59-E3AA-42C2-85B1-5B555800A3F4}" dt="2022-12-02T18:43:31.708" v="5881" actId="113"/>
        <pc:sldMkLst>
          <pc:docMk/>
          <pc:sldMk cId="203588833" sldId="311"/>
        </pc:sldMkLst>
        <pc:spChg chg="add mod">
          <ac:chgData name="김소희" userId="292a1162-0793-4577-a94d-2dae0dfa5995" providerId="ADAL" clId="{1AAFAC59-E3AA-42C2-85B1-5B555800A3F4}" dt="2022-12-02T18:43:31.708" v="5881" actId="113"/>
          <ac:spMkLst>
            <pc:docMk/>
            <pc:sldMk cId="203588833" sldId="311"/>
            <ac:spMk id="3" creationId="{CB722E4F-3951-BC54-85D3-F85E8DF3A615}"/>
          </ac:spMkLst>
        </pc:spChg>
        <pc:spChg chg="del">
          <ac:chgData name="김소희" userId="292a1162-0793-4577-a94d-2dae0dfa5995" providerId="ADAL" clId="{1AAFAC59-E3AA-42C2-85B1-5B555800A3F4}" dt="2022-12-02T18:01:37.070" v="5163" actId="478"/>
          <ac:spMkLst>
            <pc:docMk/>
            <pc:sldMk cId="203588833" sldId="311"/>
            <ac:spMk id="6" creationId="{3215C677-FDE1-51D1-BD54-7C370E1F07D7}"/>
          </ac:spMkLst>
        </pc:spChg>
        <pc:spChg chg="del">
          <ac:chgData name="김소희" userId="292a1162-0793-4577-a94d-2dae0dfa5995" providerId="ADAL" clId="{1AAFAC59-E3AA-42C2-85B1-5B555800A3F4}" dt="2022-12-02T18:01:35.795" v="5162" actId="478"/>
          <ac:spMkLst>
            <pc:docMk/>
            <pc:sldMk cId="203588833" sldId="311"/>
            <ac:spMk id="7" creationId="{73105A96-784E-7023-F2D1-AD7637ADB7E4}"/>
          </ac:spMkLst>
        </pc:spChg>
        <pc:picChg chg="del">
          <ac:chgData name="김소희" userId="292a1162-0793-4577-a94d-2dae0dfa5995" providerId="ADAL" clId="{1AAFAC59-E3AA-42C2-85B1-5B555800A3F4}" dt="2022-12-02T18:01:35.795" v="5162" actId="478"/>
          <ac:picMkLst>
            <pc:docMk/>
            <pc:sldMk cId="203588833" sldId="311"/>
            <ac:picMk id="5" creationId="{381E31AD-1A93-741E-B9A7-DB0757145148}"/>
          </ac:picMkLst>
        </pc:picChg>
        <pc:picChg chg="add mod modCrop">
          <ac:chgData name="김소희" userId="292a1162-0793-4577-a94d-2dae0dfa5995" providerId="ADAL" clId="{1AAFAC59-E3AA-42C2-85B1-5B555800A3F4}" dt="2022-12-02T18:17:57.337" v="5518" actId="208"/>
          <ac:picMkLst>
            <pc:docMk/>
            <pc:sldMk cId="203588833" sldId="311"/>
            <ac:picMk id="8" creationId="{D4D8671F-321D-66B1-17F7-4FCC49C342DB}"/>
          </ac:picMkLst>
        </pc:picChg>
      </pc:sldChg>
      <pc:sldChg chg="addSp modSp add mod modNotesTx">
        <pc:chgData name="김소희" userId="292a1162-0793-4577-a94d-2dae0dfa5995" providerId="ADAL" clId="{1AAFAC59-E3AA-42C2-85B1-5B555800A3F4}" dt="2022-12-02T18:36:37.080" v="5624" actId="20577"/>
        <pc:sldMkLst>
          <pc:docMk/>
          <pc:sldMk cId="3253001186" sldId="312"/>
        </pc:sldMkLst>
        <pc:spChg chg="mod">
          <ac:chgData name="김소희" userId="292a1162-0793-4577-a94d-2dae0dfa5995" providerId="ADAL" clId="{1AAFAC59-E3AA-42C2-85B1-5B555800A3F4}" dt="2022-12-02T18:35:32.217" v="5619" actId="20577"/>
          <ac:spMkLst>
            <pc:docMk/>
            <pc:sldMk cId="3253001186" sldId="312"/>
            <ac:spMk id="3" creationId="{CB722E4F-3951-BC54-85D3-F85E8DF3A615}"/>
          </ac:spMkLst>
        </pc:spChg>
        <pc:picChg chg="add mod modCrop">
          <ac:chgData name="김소희" userId="292a1162-0793-4577-a94d-2dae0dfa5995" providerId="ADAL" clId="{1AAFAC59-E3AA-42C2-85B1-5B555800A3F4}" dt="2022-12-02T18:33:59.020" v="5586" actId="1076"/>
          <ac:picMkLst>
            <pc:docMk/>
            <pc:sldMk cId="3253001186" sldId="312"/>
            <ac:picMk id="6" creationId="{A7443CEB-9472-0184-6661-0FF26E3C942C}"/>
          </ac:picMkLst>
        </pc:picChg>
        <pc:picChg chg="add mod">
          <ac:chgData name="김소희" userId="292a1162-0793-4577-a94d-2dae0dfa5995" providerId="ADAL" clId="{1AAFAC59-E3AA-42C2-85B1-5B555800A3F4}" dt="2022-12-02T18:34:39.214" v="5603" actId="1076"/>
          <ac:picMkLst>
            <pc:docMk/>
            <pc:sldMk cId="3253001186" sldId="312"/>
            <ac:picMk id="8" creationId="{AC8221A2-51A1-5473-3EBF-28DF2B407142}"/>
          </ac:picMkLst>
        </pc:picChg>
        <pc:picChg chg="add mod">
          <ac:chgData name="김소희" userId="292a1162-0793-4577-a94d-2dae0dfa5995" providerId="ADAL" clId="{1AAFAC59-E3AA-42C2-85B1-5B555800A3F4}" dt="2022-12-02T18:34:39.214" v="5603" actId="1076"/>
          <ac:picMkLst>
            <pc:docMk/>
            <pc:sldMk cId="3253001186" sldId="312"/>
            <ac:picMk id="10" creationId="{809F9F68-3867-6063-E956-9B5EA97644AB}"/>
          </ac:picMkLst>
        </pc:picChg>
        <pc:picChg chg="add mod">
          <ac:chgData name="김소희" userId="292a1162-0793-4577-a94d-2dae0dfa5995" providerId="ADAL" clId="{1AAFAC59-E3AA-42C2-85B1-5B555800A3F4}" dt="2022-12-02T18:34:39.214" v="5603" actId="1076"/>
          <ac:picMkLst>
            <pc:docMk/>
            <pc:sldMk cId="3253001186" sldId="312"/>
            <ac:picMk id="12" creationId="{0BFA2677-8AF4-00F2-9D06-03C52EB1DC88}"/>
          </ac:picMkLst>
        </pc:picChg>
        <pc:picChg chg="add mod">
          <ac:chgData name="김소희" userId="292a1162-0793-4577-a94d-2dae0dfa5995" providerId="ADAL" clId="{1AAFAC59-E3AA-42C2-85B1-5B555800A3F4}" dt="2022-12-02T18:34:39.214" v="5603" actId="1076"/>
          <ac:picMkLst>
            <pc:docMk/>
            <pc:sldMk cId="3253001186" sldId="312"/>
            <ac:picMk id="14" creationId="{9D02F68E-B430-1AE9-14A9-378A95521F9E}"/>
          </ac:picMkLst>
        </pc:picChg>
        <pc:picChg chg="add mod modCrop">
          <ac:chgData name="김소희" userId="292a1162-0793-4577-a94d-2dae0dfa5995" providerId="ADAL" clId="{1AAFAC59-E3AA-42C2-85B1-5B555800A3F4}" dt="2022-12-02T18:34:39.214" v="5603" actId="1076"/>
          <ac:picMkLst>
            <pc:docMk/>
            <pc:sldMk cId="3253001186" sldId="312"/>
            <ac:picMk id="17" creationId="{25AF0C83-0CFA-B4C4-59F7-D23A219A34F8}"/>
          </ac:picMkLst>
        </pc:picChg>
      </pc:sldChg>
      <pc:sldChg chg="addSp delSp modSp add mod">
        <pc:chgData name="김소희" userId="292a1162-0793-4577-a94d-2dae0dfa5995" providerId="ADAL" clId="{1AAFAC59-E3AA-42C2-85B1-5B555800A3F4}" dt="2022-12-02T18:57:21.070" v="6174" actId="1076"/>
        <pc:sldMkLst>
          <pc:docMk/>
          <pc:sldMk cId="4273368579" sldId="313"/>
        </pc:sldMkLst>
        <pc:spChg chg="mod">
          <ac:chgData name="김소희" userId="292a1162-0793-4577-a94d-2dae0dfa5995" providerId="ADAL" clId="{1AAFAC59-E3AA-42C2-85B1-5B555800A3F4}" dt="2022-12-02T18:55:07.772" v="6118" actId="20577"/>
          <ac:spMkLst>
            <pc:docMk/>
            <pc:sldMk cId="4273368579" sldId="313"/>
            <ac:spMk id="4" creationId="{6B33B4AB-CF4F-C5C5-9425-AA528F8ABD27}"/>
          </ac:spMkLst>
        </pc:spChg>
        <pc:spChg chg="del">
          <ac:chgData name="김소희" userId="292a1162-0793-4577-a94d-2dae0dfa5995" providerId="ADAL" clId="{1AAFAC59-E3AA-42C2-85B1-5B555800A3F4}" dt="2022-12-02T18:52:45.746" v="5983" actId="478"/>
          <ac:spMkLst>
            <pc:docMk/>
            <pc:sldMk cId="4273368579" sldId="313"/>
            <ac:spMk id="6" creationId="{3215C677-FDE1-51D1-BD54-7C370E1F07D7}"/>
          </ac:spMkLst>
        </pc:spChg>
        <pc:spChg chg="add mod">
          <ac:chgData name="김소희" userId="292a1162-0793-4577-a94d-2dae0dfa5995" providerId="ADAL" clId="{1AAFAC59-E3AA-42C2-85B1-5B555800A3F4}" dt="2022-12-02T18:56:21.257" v="6126" actId="1076"/>
          <ac:spMkLst>
            <pc:docMk/>
            <pc:sldMk cId="4273368579" sldId="313"/>
            <ac:spMk id="9" creationId="{BE5AA7A9-15AD-4817-C08A-6A7628EA438E}"/>
          </ac:spMkLst>
        </pc:spChg>
        <pc:spChg chg="add mod">
          <ac:chgData name="김소희" userId="292a1162-0793-4577-a94d-2dae0dfa5995" providerId="ADAL" clId="{1AAFAC59-E3AA-42C2-85B1-5B555800A3F4}" dt="2022-12-02T18:56:21.257" v="6126" actId="1076"/>
          <ac:spMkLst>
            <pc:docMk/>
            <pc:sldMk cId="4273368579" sldId="313"/>
            <ac:spMk id="10" creationId="{F050DA20-689D-FE66-7659-596EDAD9DAA6}"/>
          </ac:spMkLst>
        </pc:spChg>
        <pc:spChg chg="add mod">
          <ac:chgData name="김소희" userId="292a1162-0793-4577-a94d-2dae0dfa5995" providerId="ADAL" clId="{1AAFAC59-E3AA-42C2-85B1-5B555800A3F4}" dt="2022-12-02T18:56:21.257" v="6126" actId="1076"/>
          <ac:spMkLst>
            <pc:docMk/>
            <pc:sldMk cId="4273368579" sldId="313"/>
            <ac:spMk id="11" creationId="{C4A6C804-88EF-EA5A-A18F-A6EFE20C4CD8}"/>
          </ac:spMkLst>
        </pc:spChg>
        <pc:spChg chg="add mod">
          <ac:chgData name="김소희" userId="292a1162-0793-4577-a94d-2dae0dfa5995" providerId="ADAL" clId="{1AAFAC59-E3AA-42C2-85B1-5B555800A3F4}" dt="2022-12-02T18:57:21.070" v="6174" actId="1076"/>
          <ac:spMkLst>
            <pc:docMk/>
            <pc:sldMk cId="4273368579" sldId="313"/>
            <ac:spMk id="12" creationId="{43F9B733-B3DE-BAAF-01C3-F21D098A8A9C}"/>
          </ac:spMkLst>
        </pc:spChg>
        <pc:spChg chg="add mod">
          <ac:chgData name="김소희" userId="292a1162-0793-4577-a94d-2dae0dfa5995" providerId="ADAL" clId="{1AAFAC59-E3AA-42C2-85B1-5B555800A3F4}" dt="2022-12-02T18:57:18.788" v="6173" actId="1076"/>
          <ac:spMkLst>
            <pc:docMk/>
            <pc:sldMk cId="4273368579" sldId="313"/>
            <ac:spMk id="13" creationId="{1B08C375-3183-E250-B357-0688226C90AF}"/>
          </ac:spMkLst>
        </pc:spChg>
        <pc:spChg chg="add mod">
          <ac:chgData name="김소희" userId="292a1162-0793-4577-a94d-2dae0dfa5995" providerId="ADAL" clId="{1AAFAC59-E3AA-42C2-85B1-5B555800A3F4}" dt="2022-12-02T18:55:25.689" v="6125" actId="1076"/>
          <ac:spMkLst>
            <pc:docMk/>
            <pc:sldMk cId="4273368579" sldId="313"/>
            <ac:spMk id="14" creationId="{5EDD9175-B9CB-D03D-0E1D-F44292DA9931}"/>
          </ac:spMkLst>
        </pc:spChg>
        <pc:spChg chg="add del mod">
          <ac:chgData name="김소희" userId="292a1162-0793-4577-a94d-2dae0dfa5995" providerId="ADAL" clId="{1AAFAC59-E3AA-42C2-85B1-5B555800A3F4}" dt="2022-12-02T18:56:46.748" v="6144"/>
          <ac:spMkLst>
            <pc:docMk/>
            <pc:sldMk cId="4273368579" sldId="313"/>
            <ac:spMk id="16" creationId="{F7758522-CAED-31CB-DAB0-DBB55DD8488B}"/>
          </ac:spMkLst>
        </pc:spChg>
        <pc:spChg chg="add del mod">
          <ac:chgData name="김소희" userId="292a1162-0793-4577-a94d-2dae0dfa5995" providerId="ADAL" clId="{1AAFAC59-E3AA-42C2-85B1-5B555800A3F4}" dt="2022-12-02T18:56:48.473" v="6146"/>
          <ac:spMkLst>
            <pc:docMk/>
            <pc:sldMk cId="4273368579" sldId="313"/>
            <ac:spMk id="17" creationId="{E6E60937-AD35-C8DF-393F-B0BF459DA76C}"/>
          </ac:spMkLst>
        </pc:spChg>
        <pc:cxnChg chg="add mod">
          <ac:chgData name="김소희" userId="292a1162-0793-4577-a94d-2dae0dfa5995" providerId="ADAL" clId="{1AAFAC59-E3AA-42C2-85B1-5B555800A3F4}" dt="2022-12-02T18:55:12.569" v="6119" actId="1076"/>
          <ac:cxnSpMkLst>
            <pc:docMk/>
            <pc:sldMk cId="4273368579" sldId="313"/>
            <ac:cxnSpMk id="5" creationId="{A9988CAD-D47A-1834-B53E-9C3CB02CB0D4}"/>
          </ac:cxnSpMkLst>
        </pc:cxnChg>
        <pc:cxnChg chg="add mod">
          <ac:chgData name="김소희" userId="292a1162-0793-4577-a94d-2dae0dfa5995" providerId="ADAL" clId="{1AAFAC59-E3AA-42C2-85B1-5B555800A3F4}" dt="2022-12-02T18:55:12.569" v="6119" actId="1076"/>
          <ac:cxnSpMkLst>
            <pc:docMk/>
            <pc:sldMk cId="4273368579" sldId="313"/>
            <ac:cxnSpMk id="7" creationId="{DD513425-2D03-2297-EBFE-FC93305554E4}"/>
          </ac:cxnSpMkLst>
        </pc:cxnChg>
      </pc:sldChg>
      <pc:sldChg chg="delSp modSp add mod">
        <pc:chgData name="김소희" userId="292a1162-0793-4577-a94d-2dae0dfa5995" providerId="ADAL" clId="{1AAFAC59-E3AA-42C2-85B1-5B555800A3F4}" dt="2022-12-02T18:59:02.298" v="6194" actId="478"/>
        <pc:sldMkLst>
          <pc:docMk/>
          <pc:sldMk cId="2406666196" sldId="314"/>
        </pc:sldMkLst>
        <pc:spChg chg="mod">
          <ac:chgData name="김소희" userId="292a1162-0793-4577-a94d-2dae0dfa5995" providerId="ADAL" clId="{1AAFAC59-E3AA-42C2-85B1-5B555800A3F4}" dt="2022-12-02T18:58:04.631" v="6191" actId="20577"/>
          <ac:spMkLst>
            <pc:docMk/>
            <pc:sldMk cId="2406666196" sldId="314"/>
            <ac:spMk id="2" creationId="{5C386871-B092-6B43-A8DA-B84A6CCCC7F5}"/>
          </ac:spMkLst>
        </pc:spChg>
        <pc:spChg chg="del">
          <ac:chgData name="김소희" userId="292a1162-0793-4577-a94d-2dae0dfa5995" providerId="ADAL" clId="{1AAFAC59-E3AA-42C2-85B1-5B555800A3F4}" dt="2022-12-02T18:59:02.298" v="6194" actId="478"/>
          <ac:spMkLst>
            <pc:docMk/>
            <pc:sldMk cId="2406666196" sldId="314"/>
            <ac:spMk id="4" creationId="{6B33B4AB-CF4F-C5C5-9425-AA528F8ABD27}"/>
          </ac:spMkLst>
        </pc:spChg>
        <pc:spChg chg="del">
          <ac:chgData name="김소희" userId="292a1162-0793-4577-a94d-2dae0dfa5995" providerId="ADAL" clId="{1AAFAC59-E3AA-42C2-85B1-5B555800A3F4}" dt="2022-12-02T18:59:00.292" v="6193" actId="478"/>
          <ac:spMkLst>
            <pc:docMk/>
            <pc:sldMk cId="2406666196" sldId="314"/>
            <ac:spMk id="9" creationId="{BE5AA7A9-15AD-4817-C08A-6A7628EA438E}"/>
          </ac:spMkLst>
        </pc:spChg>
        <pc:spChg chg="del">
          <ac:chgData name="김소희" userId="292a1162-0793-4577-a94d-2dae0dfa5995" providerId="ADAL" clId="{1AAFAC59-E3AA-42C2-85B1-5B555800A3F4}" dt="2022-12-02T18:59:00.292" v="6193" actId="478"/>
          <ac:spMkLst>
            <pc:docMk/>
            <pc:sldMk cId="2406666196" sldId="314"/>
            <ac:spMk id="10" creationId="{F050DA20-689D-FE66-7659-596EDAD9DAA6}"/>
          </ac:spMkLst>
        </pc:spChg>
        <pc:spChg chg="del">
          <ac:chgData name="김소희" userId="292a1162-0793-4577-a94d-2dae0dfa5995" providerId="ADAL" clId="{1AAFAC59-E3AA-42C2-85B1-5B555800A3F4}" dt="2022-12-02T18:59:00.292" v="6193" actId="478"/>
          <ac:spMkLst>
            <pc:docMk/>
            <pc:sldMk cId="2406666196" sldId="314"/>
            <ac:spMk id="11" creationId="{C4A6C804-88EF-EA5A-A18F-A6EFE20C4CD8}"/>
          </ac:spMkLst>
        </pc:spChg>
        <pc:spChg chg="del">
          <ac:chgData name="김소희" userId="292a1162-0793-4577-a94d-2dae0dfa5995" providerId="ADAL" clId="{1AAFAC59-E3AA-42C2-85B1-5B555800A3F4}" dt="2022-12-02T18:59:00.292" v="6193" actId="478"/>
          <ac:spMkLst>
            <pc:docMk/>
            <pc:sldMk cId="2406666196" sldId="314"/>
            <ac:spMk id="12" creationId="{43F9B733-B3DE-BAAF-01C3-F21D098A8A9C}"/>
          </ac:spMkLst>
        </pc:spChg>
        <pc:spChg chg="del">
          <ac:chgData name="김소희" userId="292a1162-0793-4577-a94d-2dae0dfa5995" providerId="ADAL" clId="{1AAFAC59-E3AA-42C2-85B1-5B555800A3F4}" dt="2022-12-02T18:59:00.292" v="6193" actId="478"/>
          <ac:spMkLst>
            <pc:docMk/>
            <pc:sldMk cId="2406666196" sldId="314"/>
            <ac:spMk id="13" creationId="{1B08C375-3183-E250-B357-0688226C90AF}"/>
          </ac:spMkLst>
        </pc:spChg>
        <pc:spChg chg="del">
          <ac:chgData name="김소희" userId="292a1162-0793-4577-a94d-2dae0dfa5995" providerId="ADAL" clId="{1AAFAC59-E3AA-42C2-85B1-5B555800A3F4}" dt="2022-12-02T18:59:00.292" v="6193" actId="478"/>
          <ac:spMkLst>
            <pc:docMk/>
            <pc:sldMk cId="2406666196" sldId="314"/>
            <ac:spMk id="14" creationId="{5EDD9175-B9CB-D03D-0E1D-F44292DA9931}"/>
          </ac:spMkLst>
        </pc:spChg>
        <pc:cxnChg chg="del">
          <ac:chgData name="김소희" userId="292a1162-0793-4577-a94d-2dae0dfa5995" providerId="ADAL" clId="{1AAFAC59-E3AA-42C2-85B1-5B555800A3F4}" dt="2022-12-02T18:59:00.292" v="6193" actId="478"/>
          <ac:cxnSpMkLst>
            <pc:docMk/>
            <pc:sldMk cId="2406666196" sldId="314"/>
            <ac:cxnSpMk id="5" creationId="{A9988CAD-D47A-1834-B53E-9C3CB02CB0D4}"/>
          </ac:cxnSpMkLst>
        </pc:cxnChg>
        <pc:cxnChg chg="del">
          <ac:chgData name="김소희" userId="292a1162-0793-4577-a94d-2dae0dfa5995" providerId="ADAL" clId="{1AAFAC59-E3AA-42C2-85B1-5B555800A3F4}" dt="2022-12-02T18:59:00.292" v="6193" actId="478"/>
          <ac:cxnSpMkLst>
            <pc:docMk/>
            <pc:sldMk cId="2406666196" sldId="314"/>
            <ac:cxnSpMk id="7" creationId="{DD513425-2D03-2297-EBFE-FC93305554E4}"/>
          </ac:cxnSpMkLst>
        </pc:cxnChg>
      </pc:sldChg>
    </pc:docChg>
  </pc:docChgLst>
  <pc:docChgLst>
    <pc:chgData name="김소희" userId="292a1162-0793-4577-a94d-2dae0dfa5995" providerId="ADAL" clId="{D787A439-4DBE-4348-AEB2-3EE831047198}"/>
    <pc:docChg chg="modSld">
      <pc:chgData name="김소희" userId="292a1162-0793-4577-a94d-2dae0dfa5995" providerId="ADAL" clId="{D787A439-4DBE-4348-AEB2-3EE831047198}" dt="2022-11-29T02:17:36.487" v="24" actId="1076"/>
      <pc:docMkLst>
        <pc:docMk/>
      </pc:docMkLst>
      <pc:sldChg chg="modSp mod modNotesTx">
        <pc:chgData name="김소희" userId="292a1162-0793-4577-a94d-2dae0dfa5995" providerId="ADAL" clId="{D787A439-4DBE-4348-AEB2-3EE831047198}" dt="2022-11-29T02:17:36.487" v="24" actId="1076"/>
        <pc:sldMkLst>
          <pc:docMk/>
          <pc:sldMk cId="635534619" sldId="302"/>
        </pc:sldMkLst>
        <pc:spChg chg="mod">
          <ac:chgData name="김소희" userId="292a1162-0793-4577-a94d-2dae0dfa5995" providerId="ADAL" clId="{D787A439-4DBE-4348-AEB2-3EE831047198}" dt="2022-11-29T02:17:36.487" v="24" actId="1076"/>
          <ac:spMkLst>
            <pc:docMk/>
            <pc:sldMk cId="635534619" sldId="302"/>
            <ac:spMk id="8" creationId="{32DE8F9D-CE8D-45E8-CE2B-5AAD4A2C0DE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058BF631-C0DB-6059-8921-99191AA22E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637E7D4D-2F47-BA7F-5C98-C4B7E2C5B9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915393-2112-49A2-83FA-09DE4C5B44F3}" type="datetimeFigureOut">
              <a:rPr lang="ko-KR" altLang="en-US" smtClean="0"/>
              <a:t>2022-12-06</a:t>
            </a:fld>
            <a:endParaRPr lang="ko-KR" altLang="en-US"/>
          </a:p>
        </p:txBody>
      </p:sp>
      <p:sp>
        <p:nvSpPr>
          <p:cNvPr id="4" name="바닥글 개체 틀 3">
            <a:extLst>
              <a:ext uri="{FF2B5EF4-FFF2-40B4-BE49-F238E27FC236}">
                <a16:creationId xmlns:a16="http://schemas.microsoft.com/office/drawing/2014/main" id="{F88F382A-04D7-9DE9-5063-6F1F551906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2A69E010-922E-F0B9-DA9C-D88D42668E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959677-75B7-4CC9-987E-B4AFD19C3058}" type="slidenum">
              <a:rPr lang="ko-KR" altLang="en-US" smtClean="0"/>
              <a:t>‹#›</a:t>
            </a:fld>
            <a:endParaRPr lang="ko-KR" altLang="en-US"/>
          </a:p>
        </p:txBody>
      </p:sp>
    </p:spTree>
    <p:extLst>
      <p:ext uri="{BB962C8B-B14F-4D97-AF65-F5344CB8AC3E}">
        <p14:creationId xmlns:p14="http://schemas.microsoft.com/office/powerpoint/2010/main" val="106619958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8DF80-E33D-4369-8637-F89ABF057243}" type="datetimeFigureOut">
              <a:rPr lang="ko-KR" altLang="en-US" smtClean="0"/>
              <a:t>2022-12-06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918C7-F96D-4145-9BAB-573D8D40EF29}" type="slidenum">
              <a:rPr lang="ko-KR" altLang="en-US" smtClean="0"/>
              <a:t>‹#›</a:t>
            </a:fld>
            <a:endParaRPr lang="ko-KR" altLang="en-US"/>
          </a:p>
        </p:txBody>
      </p:sp>
    </p:spTree>
    <p:extLst>
      <p:ext uri="{BB962C8B-B14F-4D97-AF65-F5344CB8AC3E}">
        <p14:creationId xmlns:p14="http://schemas.microsoft.com/office/powerpoint/2010/main" val="8031776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o.wikipedia.org/wiki/NP_(%EB%B3%B5%EC%9E%A1%EB%8F%84)" TargetMode="External"/><Relationship Id="rId7" Type="http://schemas.openxmlformats.org/officeDocument/2006/relationships/hyperlink" Target="https://ko.wikipedia.org/wiki/P-NP_%EB%AC%B8%EC%A0%9C"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ko.wikipedia.org/wiki/P_(%EB%B3%B5%EC%9E%A1%EB%8F%84)" TargetMode="External"/><Relationship Id="rId5" Type="http://schemas.openxmlformats.org/officeDocument/2006/relationships/hyperlink" Target="https://ko.wikipedia.org/wiki/%ED%99%98%EC%82%B0_(%EB%B3%B5%EC%9E%A1%EB%8F%84)" TargetMode="External"/><Relationship Id="rId4" Type="http://schemas.openxmlformats.org/officeDocument/2006/relationships/hyperlink" Target="https://ko.wikipedia.org/wiki/%EA%B2%B0%EC%A0%95_%EB%AC%B8%EC%A0%9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Arial" panose="020B0604020202020204" pitchFamily="34" charset="0"/>
              </a:rPr>
              <a:t>Heller, Brandon, et al. "</a:t>
            </a:r>
            <a:r>
              <a:rPr lang="en-US" altLang="ko-KR" b="0" i="0" dirty="0" err="1">
                <a:solidFill>
                  <a:srgbClr val="222222"/>
                </a:solidFill>
                <a:effectLst/>
                <a:latin typeface="Arial" panose="020B0604020202020204" pitchFamily="34" charset="0"/>
              </a:rPr>
              <a:t>Elastictree</a:t>
            </a:r>
            <a:r>
              <a:rPr lang="en-US" altLang="ko-KR" b="0" i="0" dirty="0">
                <a:solidFill>
                  <a:srgbClr val="222222"/>
                </a:solidFill>
                <a:effectLst/>
                <a:latin typeface="Arial" panose="020B0604020202020204" pitchFamily="34" charset="0"/>
              </a:rPr>
              <a:t>: Saving energy in data center networks." </a:t>
            </a:r>
            <a:r>
              <a:rPr lang="en-US" altLang="ko-KR" b="0" i="1" dirty="0">
                <a:solidFill>
                  <a:srgbClr val="222222"/>
                </a:solidFill>
                <a:effectLst/>
                <a:latin typeface="Arial" panose="020B0604020202020204" pitchFamily="34" charset="0"/>
              </a:rPr>
              <a:t>Nsdi</a:t>
            </a:r>
            <a:r>
              <a:rPr lang="en-US" altLang="ko-KR" b="0" i="0" dirty="0">
                <a:solidFill>
                  <a:srgbClr val="222222"/>
                </a:solidFill>
                <a:effectLst/>
                <a:latin typeface="Arial" panose="020B0604020202020204" pitchFamily="34" charset="0"/>
              </a:rPr>
              <a:t>. Vol. 10. 2010.</a:t>
            </a:r>
          </a:p>
          <a:p>
            <a:r>
              <a:rPr lang="en-US" altLang="ko-KR" b="0" i="0" dirty="0">
                <a:solidFill>
                  <a:srgbClr val="222222"/>
                </a:solidFill>
                <a:effectLst/>
                <a:latin typeface="Arial" panose="020B0604020202020204" pitchFamily="34" charset="0"/>
              </a:rPr>
              <a:t>https://www.usenix.org/legacy/event/nsdi10/tech/full_papers/heller.pdf</a:t>
            </a:r>
          </a:p>
          <a:p>
            <a:endParaRPr lang="en-US" altLang="ko-KR" b="0" i="0" dirty="0">
              <a:solidFill>
                <a:srgbClr val="222222"/>
              </a:solidFill>
              <a:effectLst/>
              <a:latin typeface="Arial" panose="020B0604020202020204" pitchFamily="34" charset="0"/>
            </a:endParaRPr>
          </a:p>
          <a:p>
            <a:endParaRPr lang="en-US" altLang="ko-KR" b="0" i="0" dirty="0">
              <a:solidFill>
                <a:srgbClr val="222222"/>
              </a:solidFill>
              <a:effectLst/>
              <a:latin typeface="Arial" panose="020B0604020202020204" pitchFamily="34" charset="0"/>
            </a:endParaRPr>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a:t>
            </a:fld>
            <a:endParaRPr lang="ko-KR" altLang="en-US"/>
          </a:p>
        </p:txBody>
      </p:sp>
    </p:spTree>
    <p:extLst>
      <p:ext uri="{BB962C8B-B14F-4D97-AF65-F5344CB8AC3E}">
        <p14:creationId xmlns:p14="http://schemas.microsoft.com/office/powerpoint/2010/main" val="413840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have implemented all three optimizers; each outputs a network topology subset, which is then used by the control software. </a:t>
            </a:r>
          </a:p>
          <a:p>
            <a:r>
              <a:rPr lang="en-US" altLang="ko-KR" dirty="0"/>
              <a:t>When discussing the scalability of various optimizers in ElasticTree, based on solution time vs network size, as shown in right Figure,</a:t>
            </a:r>
          </a:p>
          <a:p>
            <a:r>
              <a:rPr lang="en-US" altLang="ko-KR" dirty="0"/>
              <a:t>The formal model produces solutions closest to optimal; however for larger topologies (such as fat trees with k &gt;= 14), the time to find the optimal solution becomes intractable.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a:t>
            </a:r>
            <a:r>
              <a:rPr lang="ko-KR" altLang="en-US" dirty="0"/>
              <a:t> </a:t>
            </a:r>
            <a:r>
              <a:rPr lang="en-US" altLang="ko-KR" dirty="0"/>
              <a:t>greedy</a:t>
            </a:r>
            <a:r>
              <a:rPr lang="ko-KR" altLang="en-US" dirty="0"/>
              <a:t> </a:t>
            </a:r>
            <a:r>
              <a:rPr lang="en-US" altLang="ko-KR" dirty="0"/>
              <a:t>bin-packer, The no-split version scaled as about O(n 2.5 ), while the with-split version scaled slightly better, as O(n 2 ) (n = number of hosts)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topology-aware heuristic fares much better, scaling as roughly O(n), as expected. Subset computation for 10K(ten-thousand) is less than 10 seconds for a single-core, unoptimized</a:t>
            </a:r>
          </a:p>
          <a:p>
            <a:r>
              <a:rPr lang="en-US" altLang="ko-KR" dirty="0"/>
              <a:t>This result implies that the topology-aware heuristic approach is not fundamentally unscalable, especially considering that the number of operations increases linearly with the number of hosts.</a:t>
            </a:r>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10</a:t>
            </a:fld>
            <a:endParaRPr lang="ko-KR" altLang="en-US"/>
          </a:p>
        </p:txBody>
      </p:sp>
    </p:spTree>
    <p:extLst>
      <p:ext uri="{BB962C8B-B14F-4D97-AF65-F5344CB8AC3E}">
        <p14:creationId xmlns:p14="http://schemas.microsoft.com/office/powerpoint/2010/main" val="2075686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150000"/>
              </a:lnSpc>
              <a:buFont typeface="Arial" panose="020B0604020202020204" pitchFamily="34" charset="0"/>
              <a:buNone/>
            </a:pPr>
            <a:r>
              <a:rPr lang="en-US" altLang="ko-KR" sz="2000" dirty="0"/>
              <a:t>They build multiple testbeds to verify and evaluate ElasticTree</a:t>
            </a:r>
            <a:r>
              <a:rPr lang="en-US" altLang="ko-KR" sz="1400" dirty="0"/>
              <a:t>, summarized in table.</a:t>
            </a:r>
          </a:p>
          <a:p>
            <a:pPr marL="0" indent="0">
              <a:lnSpc>
                <a:spcPct val="150000"/>
              </a:lnSpc>
              <a:buFont typeface="Arial" panose="020B0604020202020204" pitchFamily="34" charset="0"/>
              <a:buNone/>
            </a:pPr>
            <a:r>
              <a:rPr lang="en-US" altLang="ko-KR" sz="1400" dirty="0"/>
              <a:t>Small tests performed on prototypes, and Larger networks tested through simulations</a:t>
            </a:r>
          </a:p>
          <a:p>
            <a:pPr marL="285750" indent="-285750">
              <a:lnSpc>
                <a:spcPct val="150000"/>
              </a:lnSpc>
              <a:buFont typeface="Arial" panose="020B0604020202020204" pitchFamily="34" charset="0"/>
              <a:buChar char="•"/>
            </a:pPr>
            <a:r>
              <a:rPr lang="en-US" altLang="ko-KR" sz="1400" dirty="0"/>
              <a:t>Considered power usage:</a:t>
            </a:r>
          </a:p>
          <a:p>
            <a:pPr marL="742950" lvl="1" indent="-285750">
              <a:lnSpc>
                <a:spcPct val="150000"/>
              </a:lnSpc>
              <a:buFont typeface="Arial" panose="020B0604020202020204" pitchFamily="34" charset="0"/>
              <a:buChar char="•"/>
            </a:pPr>
            <a:r>
              <a:rPr lang="en-US" altLang="ko-KR" sz="1400" dirty="0"/>
              <a:t>number of switches powered on</a:t>
            </a:r>
          </a:p>
          <a:p>
            <a:pPr marL="742950" lvl="1" indent="-285750">
              <a:lnSpc>
                <a:spcPct val="150000"/>
              </a:lnSpc>
              <a:buFont typeface="Arial" panose="020B0604020202020204" pitchFamily="34" charset="0"/>
              <a:buChar char="•"/>
            </a:pPr>
            <a:r>
              <a:rPr lang="en-US" altLang="ko-KR" sz="1400" dirty="0"/>
              <a:t>number of ports enabled on them</a:t>
            </a:r>
          </a:p>
          <a:p>
            <a:pPr marL="285750" indent="-285750">
              <a:lnSpc>
                <a:spcPct val="150000"/>
              </a:lnSpc>
              <a:buFont typeface="Arial" panose="020B0604020202020204" pitchFamily="34" charset="0"/>
              <a:buChar char="•"/>
            </a:pPr>
            <a:r>
              <a:rPr lang="en-US" altLang="ko-KR" sz="1400" dirty="0"/>
              <a:t>Ignored power usage:</a:t>
            </a:r>
          </a:p>
          <a:p>
            <a:pPr marL="742950" lvl="1" indent="-285750">
              <a:lnSpc>
                <a:spcPct val="150000"/>
              </a:lnSpc>
              <a:buFont typeface="Arial" panose="020B0604020202020204" pitchFamily="34" charset="0"/>
              <a:buChar char="•"/>
            </a:pPr>
            <a:r>
              <a:rPr lang="en-US" altLang="ko-KR" sz="1400" dirty="0"/>
              <a:t>running servers hosting ElasticTree modules</a:t>
            </a:r>
          </a:p>
          <a:p>
            <a:pPr marL="742950" lvl="1" indent="-285750">
              <a:lnSpc>
                <a:spcPct val="150000"/>
              </a:lnSpc>
              <a:buFont typeface="Arial" panose="020B0604020202020204" pitchFamily="34" charset="0"/>
              <a:buChar char="•"/>
            </a:pPr>
            <a:r>
              <a:rPr lang="en-US" altLang="ko-KR" sz="1400" dirty="0"/>
              <a:t>cooling components:</a:t>
            </a:r>
          </a:p>
          <a:p>
            <a:pPr marL="1200150" lvl="2" indent="-285750">
              <a:lnSpc>
                <a:spcPct val="150000"/>
              </a:lnSpc>
              <a:buFont typeface="Arial" panose="020B0604020202020204" pitchFamily="34" charset="0"/>
              <a:buChar char="•"/>
            </a:pPr>
            <a:r>
              <a:rPr lang="en-US" altLang="ko-KR" sz="1400" dirty="0"/>
              <a:t>additional energy for cooling servers</a:t>
            </a:r>
          </a:p>
          <a:p>
            <a:pPr marL="1200150" lvl="2" indent="-285750">
              <a:lnSpc>
                <a:spcPct val="150000"/>
              </a:lnSpc>
              <a:buFont typeface="Arial" panose="020B0604020202020204" pitchFamily="34" charset="0"/>
              <a:buChar char="•"/>
            </a:pPr>
            <a:r>
              <a:rPr lang="en-US" altLang="ko-KR" sz="1400" dirty="0"/>
              <a:t>decreased energy for cooling switches</a:t>
            </a:r>
            <a:endParaRPr lang="en-US" altLang="ko-KR" dirty="0"/>
          </a:p>
          <a:p>
            <a:endParaRPr lang="en-US" altLang="ko-KR" dirty="0"/>
          </a:p>
          <a:p>
            <a:r>
              <a:rPr lang="en-US" altLang="ko-KR" dirty="0"/>
              <a:t>In this section, they analyze </a:t>
            </a:r>
            <a:r>
              <a:rPr lang="en-US" altLang="ko-KR" dirty="0" err="1"/>
              <a:t>ElasticTree’s</a:t>
            </a:r>
            <a:r>
              <a:rPr lang="en-US" altLang="ko-KR" dirty="0"/>
              <a:t> network energy savings when compared to an always-on baseline</a:t>
            </a:r>
          </a:p>
          <a:p>
            <a:r>
              <a:rPr lang="en-US" altLang="ko-KR" dirty="0"/>
              <a:t>The primary metric they inspect is % original network power, computed as above equation. </a:t>
            </a:r>
          </a:p>
          <a:p>
            <a:r>
              <a:rPr lang="en-US" altLang="ko-KR" dirty="0"/>
              <a:t>This percentage gives an accurate idea of the overall power saved by turning off switches and links (i.e., savings equal 100 - % original power)</a:t>
            </a:r>
          </a:p>
          <a:p>
            <a:endParaRPr lang="en-US" altLang="ko-KR" b="0" strike="noStrike" dirty="0"/>
          </a:p>
          <a:p>
            <a:r>
              <a:rPr lang="en-US" altLang="ko-KR" dirty="0"/>
              <a:t>Energy, performance and robustness all depend heavily on the traffic pattern. And here, I’ll discuss about the possible energy savings over a wide range of communication patterns.</a:t>
            </a:r>
            <a:endParaRPr lang="en-US" altLang="ko-KR" b="0" strike="noStrike" dirty="0"/>
          </a:p>
          <a:p>
            <a:r>
              <a:rPr lang="en-US" altLang="ko-KR" dirty="0"/>
              <a:t>First, consider two extreme cases: near (highly localized) traffic matrices, </a:t>
            </a:r>
            <a:r>
              <a:rPr lang="en-US" altLang="ko-KR" strike="sngStrike" dirty="0"/>
              <a:t>where servers communicate only with other servers through their edge switch</a:t>
            </a:r>
            <a:r>
              <a:rPr lang="en-US" altLang="ko-KR" dirty="0"/>
              <a:t>, </a:t>
            </a:r>
          </a:p>
          <a:p>
            <a:r>
              <a:rPr lang="en-US" altLang="ko-KR" dirty="0"/>
              <a:t>and far (non-localized) traffic matrices </a:t>
            </a:r>
            <a:r>
              <a:rPr lang="en-US" altLang="ko-KR" strike="sngStrike" dirty="0"/>
              <a:t>where servers communicate only with servers in other pods, through the network core.</a:t>
            </a:r>
          </a:p>
          <a:p>
            <a:r>
              <a:rPr lang="en-US" altLang="ko-KR" dirty="0"/>
              <a:t>Near traffic is a best-case — leading to the largest energy savings — because ElasticTree will reduce the network to the minimum spanning tree, switching off all but one core switch and one aggregation switch per pod.</a:t>
            </a:r>
          </a:p>
          <a:p>
            <a:r>
              <a:rPr lang="en-US" altLang="ko-KR" dirty="0"/>
              <a:t>On the other hand, far traffic is a worst-case — leading to the smallest energy savings — because every link and switch in the network is needed.</a:t>
            </a:r>
          </a:p>
          <a:p>
            <a:r>
              <a:rPr lang="en-US" altLang="ko-KR" dirty="0"/>
              <a:t>This graph highlights the power benefit of local communications, but more importantly, shows potential savings in all cases. </a:t>
            </a:r>
          </a:p>
          <a:p>
            <a:r>
              <a:rPr lang="en-US" altLang="ko-KR" dirty="0"/>
              <a:t>Having seen these two extremes, we now consider more realistic traffic matrices with a mix of both near and far traffic</a:t>
            </a:r>
          </a:p>
          <a:p>
            <a:endParaRPr lang="en-US" altLang="ko-KR" b="0" strike="noStrike" dirty="0"/>
          </a:p>
          <a:p>
            <a:r>
              <a:rPr lang="en-US" altLang="ko-KR" dirty="0"/>
              <a:t>Around 70% of the traffic leaves the data center and the remaining 30% is distributed to servers within the data center.</a:t>
            </a:r>
            <a:endParaRPr lang="en-US" altLang="ko-KR" b="0" strike="noStrike" dirty="0"/>
          </a:p>
          <a:p>
            <a:r>
              <a:rPr lang="en-US" altLang="ko-KR" b="0" strike="noStrike" dirty="0"/>
              <a:t>They </a:t>
            </a:r>
            <a:r>
              <a:rPr lang="en-US" altLang="ko-KR" dirty="0"/>
              <a:t>simulate the effect of ElasticTree using the greedy bin-packing optimizer on these traces. </a:t>
            </a:r>
            <a:r>
              <a:rPr lang="en-US" altLang="ko-KR" strike="sngStrike" dirty="0"/>
              <a:t>A fat tree with k = 12 can support up to 432 servers; since our traces are from 292 servers, we assume the remaining 140 servers have been powered off.</a:t>
            </a:r>
          </a:p>
          <a:p>
            <a:r>
              <a:rPr lang="en-US" altLang="ko-KR" dirty="0"/>
              <a:t>For different scaling factors, as well as for different intra data center versus outside data center (external) traffic ratios, we observe energy savings ranging from 25-62%</a:t>
            </a:r>
            <a:endParaRPr lang="en-US" altLang="ko-KR" b="0" strike="sngStrike" dirty="0"/>
          </a:p>
          <a:p>
            <a:r>
              <a:rPr lang="en-US" altLang="ko-KR" dirty="0"/>
              <a:t>The main observation when visually comparing with Figure ** (shown at first slide) is that</a:t>
            </a:r>
          </a:p>
          <a:p>
            <a:r>
              <a:rPr lang="en-US" altLang="ko-KR" dirty="0"/>
              <a:t>** the power consumed by the network follows the traffic load curve. </a:t>
            </a:r>
          </a:p>
          <a:p>
            <a:r>
              <a:rPr lang="en-US" altLang="ko-KR" dirty="0"/>
              <a:t>Even though individual network devices are not energy proportional, ElasticTree introduces energy proportionality into the network.</a:t>
            </a:r>
          </a:p>
          <a:p>
            <a:endParaRPr lang="en-US" altLang="ko-KR" b="0" strike="noStrike" dirty="0"/>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11</a:t>
            </a:fld>
            <a:endParaRPr lang="ko-KR" altLang="en-US"/>
          </a:p>
        </p:txBody>
      </p:sp>
    </p:spTree>
    <p:extLst>
      <p:ext uri="{BB962C8B-B14F-4D97-AF65-F5344CB8AC3E}">
        <p14:creationId xmlns:p14="http://schemas.microsoft.com/office/powerpoint/2010/main" val="378492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is about robustness analysis.</a:t>
            </a:r>
          </a:p>
          <a:p>
            <a:r>
              <a:rPr lang="en-US" altLang="ko-KR" dirty="0"/>
              <a:t>Typically data center networks incorporate some level of capacity margin, as well as redundancy in the topology, to prepare for traffic surges and network failures.</a:t>
            </a:r>
          </a:p>
          <a:p>
            <a:pPr marL="285750" indent="-285750">
              <a:lnSpc>
                <a:spcPct val="150000"/>
              </a:lnSpc>
              <a:buFont typeface="Arial" panose="020B0604020202020204" pitchFamily="34" charset="0"/>
              <a:buChar char="•"/>
            </a:pPr>
            <a:r>
              <a:rPr lang="en-US" altLang="ko-KR" sz="1200" strike="sngStrike" dirty="0"/>
              <a:t>Adding a minimum spanning tree (MST) to the power optimized topology enables one failure with no loss of connectivity</a:t>
            </a:r>
          </a:p>
          <a:p>
            <a:pPr marL="285750" indent="-285750">
              <a:lnSpc>
                <a:spcPct val="150000"/>
              </a:lnSpc>
              <a:buFont typeface="Arial" panose="020B0604020202020204" pitchFamily="34" charset="0"/>
              <a:buChar char="•"/>
            </a:pPr>
            <a:r>
              <a:rPr lang="en-US" altLang="ko-KR" sz="1200" strike="sngStrike" dirty="0"/>
              <a:t>Additional energy cost decreases with the size of the topology</a:t>
            </a:r>
            <a:endParaRPr lang="en-US" altLang="ko-KR" strike="sngStrike" dirty="0"/>
          </a:p>
          <a:p>
            <a:endParaRPr lang="en-US" altLang="ko-KR" dirty="0"/>
          </a:p>
          <a:p>
            <a:r>
              <a:rPr lang="en-US" altLang="ko-KR" dirty="0"/>
              <a:t>In Figure 11, they extended the MST, minimum spanning tree in the fat tree with additional active switches, for varying topology sizes. </a:t>
            </a:r>
          </a:p>
          <a:p>
            <a:r>
              <a:rPr lang="en-US" altLang="ko-KR" dirty="0"/>
              <a:t>Each +1 increment in redundancy has an additive cost, but a multiplicative benefit; with MST+2, for example, the failures would have to happen in the same pod to disconnect a host.</a:t>
            </a:r>
          </a:p>
          <a:p>
            <a:r>
              <a:rPr lang="en-US" altLang="ko-KR" dirty="0"/>
              <a:t>This graph shows that the added cost of fault tolerance is low</a:t>
            </a:r>
          </a:p>
          <a:p>
            <a:endParaRPr lang="en-US" altLang="ko-KR" dirty="0"/>
          </a:p>
          <a:p>
            <a:r>
              <a:rPr lang="en-US" altLang="ko-KR" dirty="0"/>
              <a:t>Figure 12 presents power figures for the k=12 fat tree topology when we add safety margins for accommodating bursts in the workload. </a:t>
            </a:r>
          </a:p>
          <a:p>
            <a:r>
              <a:rPr lang="en-US" altLang="ko-KR" dirty="0"/>
              <a:t>We can observe that the additional power cost incurred is minimal, while improving the network’s ability to absorb unexpected traffic surges. </a:t>
            </a:r>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12</a:t>
            </a:fld>
            <a:endParaRPr lang="ko-KR" altLang="en-US"/>
          </a:p>
        </p:txBody>
      </p:sp>
    </p:spTree>
    <p:extLst>
      <p:ext uri="{BB962C8B-B14F-4D97-AF65-F5344CB8AC3E}">
        <p14:creationId xmlns:p14="http://schemas.microsoft.com/office/powerpoint/2010/main" val="1004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Figures 15 and 16 show drops and latency as a function of traffic overload, for varying safety margins</a:t>
            </a:r>
          </a:p>
          <a:p>
            <a:r>
              <a:rPr lang="en-US" altLang="ko-KR" dirty="0"/>
              <a:t>Safety margin is the amount of capacity reserved at every link by the optimizer; a higher safety margin provides performance insurance, by delaying the point at which drops start to occur, and average latency starts to degrade.</a:t>
            </a:r>
          </a:p>
          <a:p>
            <a:r>
              <a:rPr lang="en-US" altLang="ko-KR" dirty="0"/>
              <a:t>Traffic overload is the amount each host sends and receives beyond the original traffic matrix.</a:t>
            </a:r>
          </a:p>
          <a:p>
            <a:endParaRPr lang="en-US" altLang="ko-KR" b="0" strike="noStrike" dirty="0"/>
          </a:p>
          <a:p>
            <a:r>
              <a:rPr lang="en-US" altLang="ko-KR" dirty="0"/>
              <a:t>Figure 15 shows no drops for small overloads (up to 100 Mbps), followed by a steadily increasing drop percentage as overload increases. As expected, increasing the safety margin defers the point at which performance degrades.</a:t>
            </a:r>
            <a:endParaRPr lang="en-US" altLang="ko-KR" b="0" strike="noStrike" dirty="0"/>
          </a:p>
          <a:p>
            <a:r>
              <a:rPr lang="en-US" altLang="ko-KR" dirty="0"/>
              <a:t>In Figure 16, latency shows a trend similar to drops, except when overload increases to 200 Mbps, the performance effect is more pronounced</a:t>
            </a:r>
          </a:p>
          <a:p>
            <a:endParaRPr lang="en-US" altLang="ko-KR" b="0" strike="noStrike" dirty="0"/>
          </a:p>
          <a:p>
            <a:r>
              <a:rPr lang="en-US" altLang="ko-KR" dirty="0"/>
              <a:t>Given these plots, a network operator can choose the safety margin that best balances the competing goals of performance and energy efficiency. </a:t>
            </a:r>
          </a:p>
          <a:p>
            <a:r>
              <a:rPr lang="en-US" altLang="ko-KR" strike="sngStrike" dirty="0"/>
              <a:t>For example, a network operator might observe from past history that the traffic average never varies by more than 100 Mbps in any 10 minute span. She considers an average latency under 100 us to be acceptable. Assuming that ElasticTree can transition to a new subset every 10 minutes, the operator looks at 100 Mbps overload on each plot. She then finds the smallest safety margin with sufficient performance, which in this case is 150 Mbps. The operator can then have some assurance that if the traffic changes as expected, the network will meet her performance criteria, while consuming the minimum amount of power. </a:t>
            </a:r>
            <a:endParaRPr lang="en-US" altLang="ko-KR" b="0" strike="sngStrike" dirty="0"/>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13</a:t>
            </a:fld>
            <a:endParaRPr lang="ko-KR" altLang="en-US"/>
          </a:p>
        </p:txBody>
      </p:sp>
    </p:spTree>
    <p:extLst>
      <p:ext uri="{BB962C8B-B14F-4D97-AF65-F5344CB8AC3E}">
        <p14:creationId xmlns:p14="http://schemas.microsoft.com/office/powerpoint/2010/main" val="1379866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this end, They have built ElasticTree, which through data-center-wide traffic management and control, introduces energy proportionality in today’s non-energy proportional networks.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a </a:t>
            </a:r>
            <a:r>
              <a:rPr lang="en-US" altLang="ko-KR" sz="1200" dirty="0"/>
              <a:t>first step toward a more efficient data center network.</a:t>
            </a:r>
          </a:p>
          <a:p>
            <a:pPr marL="0" indent="0">
              <a:lnSpc>
                <a:spcPct val="150000"/>
              </a:lnSpc>
              <a:buFont typeface="Arial" panose="020B0604020202020204" pitchFamily="34" charset="0"/>
              <a:buNone/>
            </a:pPr>
            <a:endParaRPr lang="en-US" altLang="ko-KR" sz="1200" dirty="0"/>
          </a:p>
          <a:p>
            <a:pPr marL="0" indent="0">
              <a:lnSpc>
                <a:spcPct val="150000"/>
              </a:lnSpc>
              <a:buFont typeface="Arial" panose="020B0604020202020204" pitchFamily="34" charset="0"/>
              <a:buNone/>
            </a:pPr>
            <a:r>
              <a:rPr lang="en-US" altLang="ko-KR" sz="1400" dirty="0"/>
              <a:t>They developed 3 Algorithms –Formal model, Greedy Bin-Packing and Topology-aware Heuristic. They are applied on E-commerce data center, and found that power consumption can be reduced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And The highly flexible system allows for balancing between </a:t>
            </a:r>
            <a:r>
              <a:rPr lang="en-US" altLang="ko-KR" sz="1200" u="sng" dirty="0"/>
              <a:t>performance</a:t>
            </a:r>
            <a:r>
              <a:rPr lang="en-US" altLang="ko-KR" sz="1200" dirty="0"/>
              <a:t>, </a:t>
            </a:r>
            <a:r>
              <a:rPr lang="en-US" altLang="ko-KR" sz="1200" u="sng" dirty="0"/>
              <a:t>robustness</a:t>
            </a:r>
            <a:r>
              <a:rPr lang="en-US" altLang="ko-KR" sz="1200" dirty="0"/>
              <a:t> and </a:t>
            </a:r>
            <a:r>
              <a:rPr lang="en-US" altLang="ko-KR" sz="1200" u="sng" dirty="0"/>
              <a:t>energy</a:t>
            </a:r>
            <a:endParaRPr lang="en-US" altLang="ko-KR" sz="1200" dirty="0"/>
          </a:p>
          <a:p>
            <a:r>
              <a:rPr lang="en-US" altLang="ko-KR" dirty="0"/>
              <a:t>The initial results (covering analysis, simulation, and hardware prototypes) </a:t>
            </a:r>
            <a:r>
              <a:rPr lang="en-US" altLang="ko-KR" sz="1200" dirty="0"/>
              <a:t>suggest very significant power benefits for networks with varying utilization</a:t>
            </a:r>
            <a:endParaRPr lang="en-US" altLang="ko-KR" dirty="0"/>
          </a:p>
          <a:p>
            <a:r>
              <a:rPr lang="en-US" altLang="ko-KR" dirty="0"/>
              <a:t>ElasticTree’s ability to respond to sudden increases in traffic is currently limited by the switch boot delay, but this limitation can be addressed, relatively simply, by adding a sleep mode to switches.</a:t>
            </a:r>
          </a:p>
          <a:p>
            <a:endParaRPr lang="en-US" altLang="ko-KR" dirty="0"/>
          </a:p>
          <a:p>
            <a:r>
              <a:rPr lang="en-US" altLang="ko-KR" dirty="0"/>
              <a:t>During periods of low to mid utilization, and for a variety of communication patterns (as is often observed in data centers), ElasticTree can maintain the robustness and performance, while lowering the energy bill.</a:t>
            </a:r>
          </a:p>
          <a:p>
            <a:endParaRPr lang="en-US" altLang="ko-KR" b="0" strike="noStrike" dirty="0"/>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14</a:t>
            </a:fld>
            <a:endParaRPr lang="ko-KR" altLang="en-US"/>
          </a:p>
        </p:txBody>
      </p:sp>
    </p:spTree>
    <p:extLst>
      <p:ext uri="{BB962C8B-B14F-4D97-AF65-F5344CB8AC3E}">
        <p14:creationId xmlns:p14="http://schemas.microsoft.com/office/powerpoint/2010/main" val="831426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15</a:t>
            </a:fld>
            <a:endParaRPr lang="ko-KR" altLang="en-US"/>
          </a:p>
        </p:txBody>
      </p:sp>
    </p:spTree>
    <p:extLst>
      <p:ext uri="{BB962C8B-B14F-4D97-AF65-F5344CB8AC3E}">
        <p14:creationId xmlns:p14="http://schemas.microsoft.com/office/powerpoint/2010/main" val="166956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150000"/>
              </a:lnSpc>
              <a:buFont typeface="Arial" panose="020B0604020202020204" pitchFamily="34" charset="0"/>
              <a:buNone/>
            </a:pPr>
            <a:r>
              <a:rPr lang="en-US" altLang="ko-KR" dirty="0"/>
              <a:t>Data centers consume huge amounts of energy, and </a:t>
            </a:r>
            <a:r>
              <a:rPr lang="en-US" altLang="ko-KR" sz="1200" dirty="0"/>
              <a:t>Most efforts to </a:t>
            </a:r>
            <a:r>
              <a:rPr lang="en-US" altLang="ko-KR" sz="1200" b="1" dirty="0">
                <a:solidFill>
                  <a:srgbClr val="4D6BED"/>
                </a:solidFill>
              </a:rPr>
              <a:t>reduce energy consumption</a:t>
            </a:r>
            <a:r>
              <a:rPr lang="en-US" altLang="ko-KR" sz="1200" b="1" dirty="0"/>
              <a:t> </a:t>
            </a:r>
            <a:r>
              <a:rPr lang="en-US" altLang="ko-KR" sz="1200" dirty="0"/>
              <a:t>in Data centers is focused on </a:t>
            </a:r>
            <a:r>
              <a:rPr lang="en-US" altLang="ko-KR" sz="1200" dirty="0">
                <a:solidFill>
                  <a:srgbClr val="4D6BED"/>
                </a:solidFill>
              </a:rPr>
              <a:t>servers and cooling</a:t>
            </a:r>
            <a:r>
              <a:rPr lang="en-US" altLang="ko-KR" sz="1200" dirty="0"/>
              <a:t>, which account for about </a:t>
            </a:r>
            <a:r>
              <a:rPr lang="en-US" altLang="ko-KR" sz="1200" dirty="0">
                <a:solidFill>
                  <a:srgbClr val="4D6BED"/>
                </a:solidFill>
              </a:rPr>
              <a:t>70%</a:t>
            </a:r>
            <a:r>
              <a:rPr lang="en-US" altLang="ko-KR" sz="1200" dirty="0"/>
              <a:t> of a data center’s total power budget.</a:t>
            </a:r>
            <a:endParaRPr lang="en-US" altLang="ko-KR" sz="1200" b="0" i="0"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FF7575"/>
                </a:solidFill>
              </a:rPr>
              <a:t>Networking elements </a:t>
            </a:r>
            <a:r>
              <a:rPr lang="en-US" altLang="ko-KR" sz="1200" dirty="0"/>
              <a:t>are responsible for 10~20% of power usage in a data center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total power consumed by networking elements in data centers in 2006 in the U.S. alone was 3 billion kWh and rising </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So This paper focus on </a:t>
            </a:r>
            <a:r>
              <a:rPr lang="en-US" altLang="ko-KR" sz="1200" b="1" dirty="0"/>
              <a:t>reducing this rapidly growing energy cost,</a:t>
            </a:r>
            <a:r>
              <a:rPr lang="en-US" altLang="ko-KR" sz="1200" dirty="0"/>
              <a:t> </a:t>
            </a:r>
            <a:r>
              <a:rPr lang="en-US" altLang="ko-KR" sz="1200" b="1" dirty="0"/>
              <a:t>network</a:t>
            </a:r>
            <a:r>
              <a:rPr lang="en-US" altLang="ko-KR" sz="1200" dirty="0"/>
              <a:t> </a:t>
            </a:r>
            <a:r>
              <a:rPr lang="en-US" altLang="ko-KR" sz="1200" b="1" dirty="0"/>
              <a:t>power</a:t>
            </a:r>
            <a:r>
              <a:rPr lang="en-US" altLang="ko-KR" sz="1200" dirty="0"/>
              <a:t> </a:t>
            </a:r>
            <a:r>
              <a:rPr lang="en-US" altLang="ko-KR" sz="1200" b="1" dirty="0"/>
              <a:t>consumption</a:t>
            </a:r>
            <a:endParaRPr lang="en-US" altLang="ko-KR" dirty="0"/>
          </a:p>
          <a:p>
            <a:endParaRPr lang="en-US" altLang="ko-KR" dirty="0"/>
          </a:p>
          <a:p>
            <a:r>
              <a:rPr lang="en-US" altLang="ko-KR" dirty="0"/>
              <a:t>Data centers are typically provisioned for peak workload, and run well below capacity most of the time.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During lower traffic, most of the network components are idle, still using power</a:t>
            </a:r>
            <a:endParaRPr lang="en-US" altLang="ko-KR" dirty="0"/>
          </a:p>
          <a:p>
            <a:endParaRPr lang="en-US" altLang="ko-KR" dirty="0"/>
          </a:p>
          <a:p>
            <a:r>
              <a:rPr lang="en-US" altLang="ko-KR" dirty="0"/>
              <a:t>This figure shows aggregate traffic collected from 292 servers hosting an e-commerce application over a 5 day period.</a:t>
            </a:r>
          </a:p>
          <a:p>
            <a:r>
              <a:rPr lang="en-US" altLang="ko-KR" dirty="0"/>
              <a:t>The traffic peaks during the day and falls at night.</a:t>
            </a:r>
          </a:p>
          <a:p>
            <a:r>
              <a:rPr lang="en-US" altLang="ko-KR" dirty="0"/>
              <a:t>Even though the traffic varies significantly with time, the rack and aggregation switches associated with these servers draw constant power (secondary axis in Figure 2).</a:t>
            </a:r>
          </a:p>
          <a:p>
            <a:endParaRPr lang="en-US" altLang="ko-KR" b="0" strike="noStrike" dirty="0"/>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2</a:t>
            </a:fld>
            <a:endParaRPr lang="ko-KR" altLang="en-US"/>
          </a:p>
        </p:txBody>
      </p:sp>
    </p:spTree>
    <p:extLst>
      <p:ext uri="{BB962C8B-B14F-4D97-AF65-F5344CB8AC3E}">
        <p14:creationId xmlns:p14="http://schemas.microsoft.com/office/powerpoint/2010/main" val="167760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services scale beyond ten thousand servers, inflexibility and insufficient bisection bandwidth have prompted researchers to explore alternatives to the traditional 2N tree topology</a:t>
            </a:r>
          </a:p>
          <a:p>
            <a:r>
              <a:rPr lang="en-US" altLang="ko-KR" dirty="0"/>
              <a:t>One such example, the fat tree , the right Figure, is built from a large number of richly connected switches, and can support any communication pattern</a:t>
            </a:r>
          </a:p>
          <a:p>
            <a:endParaRPr lang="en-US" altLang="ko-KR" b="0" strike="noStrike" dirty="0"/>
          </a:p>
          <a:p>
            <a:r>
              <a:rPr lang="en-US" altLang="ko-KR" dirty="0"/>
              <a:t>In a typical DCN, 2N tree, the left figure, one failure can cut the effective bisection bandwidth in half, while two failures can disconnect servers.</a:t>
            </a:r>
          </a:p>
          <a:p>
            <a:r>
              <a:rPr lang="en-US" altLang="ko-KR" dirty="0"/>
              <a:t> Richer, mesh-like topologies handle failures more gracefully; with more components and more paths, the effect of any individual component failure becomes manageable.</a:t>
            </a:r>
            <a:endParaRPr lang="en-US" altLang="ko-KR" b="0" strike="noStrike" dirty="0"/>
          </a:p>
          <a:p>
            <a:r>
              <a:rPr lang="en-US" altLang="ko-KR" dirty="0"/>
              <a:t>This property can also help improve energy efficiency. By dynamically varying the number of active (powered on) network elements.</a:t>
            </a:r>
          </a:p>
          <a:p>
            <a:r>
              <a:rPr lang="en-US" altLang="ko-KR" sz="1200" dirty="0">
                <a:solidFill>
                  <a:srgbClr val="000000"/>
                </a:solidFill>
              </a:rPr>
              <a:t>It can be thought as </a:t>
            </a:r>
            <a:r>
              <a:rPr lang="en-US" altLang="ko-KR" dirty="0"/>
              <a:t>a control knob to tune between energy efficiency, performance, and fault tolerance</a:t>
            </a:r>
            <a:endParaRPr lang="en-US" altLang="ko-KR"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3</a:t>
            </a:fld>
            <a:endParaRPr lang="ko-KR" altLang="en-US"/>
          </a:p>
        </p:txBody>
      </p:sp>
    </p:spTree>
    <p:extLst>
      <p:ext uri="{BB962C8B-B14F-4D97-AF65-F5344CB8AC3E}">
        <p14:creationId xmlns:p14="http://schemas.microsoft.com/office/powerpoint/2010/main" val="580370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150000"/>
              </a:lnSpc>
              <a:buFont typeface="Arial" panose="020B0604020202020204" pitchFamily="34" charset="0"/>
              <a:buNone/>
            </a:pPr>
            <a:r>
              <a:rPr lang="en-US" altLang="ko-KR" sz="1400" dirty="0"/>
              <a:t>Unfortunately, today’s network elements are </a:t>
            </a:r>
            <a:r>
              <a:rPr lang="en-US" altLang="ko-KR" sz="1400" dirty="0">
                <a:solidFill>
                  <a:srgbClr val="FF7575"/>
                </a:solidFill>
              </a:rPr>
              <a:t>not energy proportional. </a:t>
            </a:r>
            <a:r>
              <a:rPr lang="en-US" altLang="ko-KR" sz="1400" dirty="0"/>
              <a:t>Fixed overheads such as fans, switch chips, and transceivers waste power at low loads.</a:t>
            </a:r>
          </a:p>
          <a:p>
            <a:pPr marL="0" indent="0">
              <a:lnSpc>
                <a:spcPct val="150000"/>
              </a:lnSpc>
              <a:buFont typeface="Arial" panose="020B0604020202020204" pitchFamily="34" charset="0"/>
              <a:buNone/>
            </a:pPr>
            <a:r>
              <a:rPr lang="en-US" altLang="ko-KR" sz="1400" dirty="0"/>
              <a:t>However, maximum efficiency can be realized by a combination of improved components and improved component management.</a:t>
            </a:r>
          </a:p>
          <a:p>
            <a:pPr marL="0" indent="0">
              <a:lnSpc>
                <a:spcPct val="150000"/>
              </a:lnSpc>
              <a:buFont typeface="Arial" panose="020B0604020202020204" pitchFamily="34" charset="0"/>
              <a:buNone/>
            </a:pPr>
            <a:r>
              <a:rPr lang="en-US" altLang="ko-KR" sz="1050" dirty="0">
                <a:solidFill>
                  <a:srgbClr val="000000"/>
                </a:solidFill>
              </a:rPr>
              <a:t>So, The authors’ choice </a:t>
            </a:r>
            <a:r>
              <a:rPr lang="en-US" altLang="ko-KR" sz="1400" dirty="0"/>
              <a:t>is to manage today’s non-energy-proportional network components more intelligently</a:t>
            </a:r>
          </a:p>
          <a:p>
            <a:pPr marL="0" indent="0">
              <a:lnSpc>
                <a:spcPct val="150000"/>
              </a:lnSpc>
              <a:buFont typeface="Symbol" panose="05050102010706020507" pitchFamily="18" charset="2"/>
              <a:buNone/>
            </a:pPr>
            <a:r>
              <a:rPr lang="en-US" altLang="ko-KR" sz="1400" dirty="0">
                <a:solidFill>
                  <a:srgbClr val="000000"/>
                </a:solidFill>
              </a:rPr>
              <a:t>The Strategy in this paper is simple - </a:t>
            </a:r>
            <a:r>
              <a:rPr lang="en-US" altLang="ko-KR" sz="1400" b="0" i="0" dirty="0">
                <a:solidFill>
                  <a:srgbClr val="000000"/>
                </a:solidFill>
                <a:effectLst/>
              </a:rPr>
              <a:t>Turn off the links and </a:t>
            </a:r>
            <a:r>
              <a:rPr lang="en-US" altLang="ko-KR" sz="1400" dirty="0">
                <a:solidFill>
                  <a:srgbClr val="000000"/>
                </a:solidFill>
              </a:rPr>
              <a:t>switches that we don’t need to keep available only as much networking capacity as required</a:t>
            </a:r>
          </a:p>
          <a:p>
            <a:pPr marL="742950" lvl="1" indent="-285750">
              <a:lnSpc>
                <a:spcPct val="150000"/>
              </a:lnSpc>
              <a:buFont typeface="Symbol" panose="05050102010706020507" pitchFamily="18" charset="2"/>
              <a:buChar char="Þ"/>
            </a:pPr>
            <a:endParaRPr lang="en-US" altLang="ko-KR" sz="1400" b="0" i="0" dirty="0">
              <a:solidFill>
                <a:srgbClr val="000000"/>
              </a:solidFill>
              <a:effectLst/>
            </a:endParaRPr>
          </a:p>
          <a:p>
            <a:pPr marL="0" indent="0">
              <a:lnSpc>
                <a:spcPct val="150000"/>
              </a:lnSpc>
              <a:buFont typeface="Wingdings" panose="05000000000000000000" pitchFamily="2" charset="2"/>
              <a:buNone/>
            </a:pPr>
            <a:r>
              <a:rPr lang="en-US" altLang="ko-KR" sz="1400" b="1" dirty="0">
                <a:solidFill>
                  <a:srgbClr val="4D6BED"/>
                </a:solidFill>
              </a:rPr>
              <a:t>ElasticTree</a:t>
            </a:r>
            <a:r>
              <a:rPr lang="en-US" altLang="ko-KR" sz="1400" dirty="0"/>
              <a:t> is a </a:t>
            </a:r>
            <a:r>
              <a:rPr lang="en-US" altLang="ko-KR" sz="1400" dirty="0">
                <a:solidFill>
                  <a:srgbClr val="4D6BED"/>
                </a:solidFill>
              </a:rPr>
              <a:t>network-wide energy optimizer </a:t>
            </a:r>
            <a:r>
              <a:rPr lang="en-US" altLang="ko-KR" sz="1400" dirty="0"/>
              <a:t>that continuously monitors data center traffic conditions. </a:t>
            </a:r>
          </a:p>
          <a:p>
            <a:pPr marL="0" indent="0">
              <a:lnSpc>
                <a:spcPct val="150000"/>
              </a:lnSpc>
              <a:buFont typeface="Wingdings" panose="05000000000000000000" pitchFamily="2" charset="2"/>
              <a:buNone/>
            </a:pPr>
            <a:r>
              <a:rPr lang="en-US" altLang="ko-KR" sz="1400" dirty="0"/>
              <a:t>It chooses the set of network elements that must stay active to meet performance and fault tolerance goals </a:t>
            </a:r>
          </a:p>
          <a:p>
            <a:pPr marL="0" indent="0">
              <a:lnSpc>
                <a:spcPct val="150000"/>
              </a:lnSpc>
              <a:buFont typeface="Wingdings" panose="05000000000000000000" pitchFamily="2" charset="2"/>
              <a:buNone/>
            </a:pPr>
            <a:r>
              <a:rPr lang="en-US" altLang="ko-KR" sz="1400" dirty="0"/>
              <a:t>Then it powers down as many unneeded links and switches as possible</a:t>
            </a:r>
            <a:endParaRPr lang="en-US" altLang="ko-KR" b="0" strike="noStrike" dirty="0"/>
          </a:p>
          <a:p>
            <a:r>
              <a:rPr lang="en-US" altLang="ko-KR" b="0" strike="noStrike" dirty="0"/>
              <a:t>**</a:t>
            </a:r>
          </a:p>
          <a:p>
            <a:r>
              <a:rPr lang="en-US" altLang="ko-KR" b="0" dirty="0">
                <a:effectLst/>
                <a:latin typeface="Roboto" panose="02000000000000000000" pitchFamily="2" charset="0"/>
              </a:rPr>
              <a:t>it can reduce the energy consumed by a data center network by up to 60% by simply turning off unneeded links and switches</a:t>
            </a:r>
          </a:p>
          <a:p>
            <a:r>
              <a:rPr lang="en-US" altLang="ko-KR" b="0" dirty="0">
                <a:effectLst/>
                <a:latin typeface="Roboto" panose="02000000000000000000" pitchFamily="2" charset="0"/>
              </a:rPr>
              <a:t>The challenge is to save energy without affecting performance or fault tolerance in a way that scales to data centers with a hundred thousand nodes</a:t>
            </a:r>
          </a:p>
          <a:p>
            <a:endParaRPr lang="en-US" altLang="ko-KR" b="0" dirty="0">
              <a:effectLst/>
              <a:latin typeface="Roboto" panose="02000000000000000000"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Their goal is to make this left graph look like this right graph.</a:t>
            </a:r>
            <a:endParaRPr lang="ko-KR" altLang="en-US" sz="1200" dirty="0"/>
          </a:p>
          <a:p>
            <a:endParaRPr lang="en-US" altLang="ko-KR" b="0" dirty="0">
              <a:effectLst/>
              <a:latin typeface="Roboto" panose="02000000000000000000" pitchFamily="2" charset="0"/>
            </a:endParaRPr>
          </a:p>
          <a:p>
            <a:endParaRPr lang="en-US" altLang="ko-KR" b="0" strike="noStrike" dirty="0"/>
          </a:p>
          <a:p>
            <a:r>
              <a:rPr lang="en-US" altLang="ko-KR" b="0" strike="noStrike" dirty="0"/>
              <a:t>Fault tolerance = </a:t>
            </a:r>
            <a:r>
              <a:rPr lang="ko-KR" altLang="en-US" b="0" strike="noStrike" dirty="0"/>
              <a:t>고장 허용 범위</a:t>
            </a:r>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4</a:t>
            </a:fld>
            <a:endParaRPr lang="ko-KR" altLang="en-US"/>
          </a:p>
        </p:txBody>
      </p:sp>
    </p:spTree>
    <p:extLst>
      <p:ext uri="{BB962C8B-B14F-4D97-AF65-F5344CB8AC3E}">
        <p14:creationId xmlns:p14="http://schemas.microsoft.com/office/powerpoint/2010/main" val="2919003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ElasticTree </a:t>
            </a:r>
            <a:r>
              <a:rPr lang="en-US" altLang="ko-KR" sz="1200" dirty="0"/>
              <a:t>is a </a:t>
            </a:r>
            <a:r>
              <a:rPr lang="en-US" altLang="ko-KR" sz="1200" dirty="0">
                <a:solidFill>
                  <a:srgbClr val="4D6BED"/>
                </a:solidFill>
              </a:rPr>
              <a:t>network-wide power manager</a:t>
            </a:r>
            <a:r>
              <a:rPr lang="en-US" altLang="ko-KR" sz="1200" dirty="0"/>
              <a:t>, which dynamically adjusts the set of active network elements-links and switches- to satisfy changing data center traffic loads</a:t>
            </a:r>
            <a:endParaRPr lang="en-US" altLang="ko-KR" dirty="0"/>
          </a:p>
          <a:p>
            <a:r>
              <a:rPr lang="en-US" altLang="ko-KR" dirty="0"/>
              <a:t>It consists of three logical modules - optimizer, routing, and power control - as shown in Figure.</a:t>
            </a:r>
          </a:p>
          <a:p>
            <a:endParaRPr lang="en-US" altLang="ko-KR" dirty="0"/>
          </a:p>
          <a:p>
            <a:r>
              <a:rPr lang="en-US" altLang="ko-KR" dirty="0"/>
              <a:t>**The optimizer’s role is to find the minimum power network subset which satisfies current traffic conditions. </a:t>
            </a:r>
          </a:p>
          <a:p>
            <a:r>
              <a:rPr lang="en-US" altLang="ko-KR" dirty="0"/>
              <a:t>  Its inputs are the topology, traffic matrix, a power model for each switch, and the desired fault tolerance properties (spare switches and spare capacity). </a:t>
            </a:r>
          </a:p>
          <a:p>
            <a:r>
              <a:rPr lang="en-US" altLang="ko-KR" dirty="0"/>
              <a:t>  The optimizer outputs a set of active components to both the power control and routing modules.</a:t>
            </a:r>
          </a:p>
          <a:p>
            <a:r>
              <a:rPr lang="en-US" altLang="ko-KR" dirty="0"/>
              <a:t>**Power control toggles the power states of ports, line cards, and entire switches, </a:t>
            </a:r>
          </a:p>
          <a:p>
            <a:r>
              <a:rPr lang="en-US" altLang="ko-KR" dirty="0"/>
              <a:t>**while routing chooses paths for all flows, then pushes routes into the network</a:t>
            </a:r>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5</a:t>
            </a:fld>
            <a:endParaRPr lang="ko-KR" altLang="en-US"/>
          </a:p>
        </p:txBody>
      </p:sp>
    </p:spTree>
    <p:extLst>
      <p:ext uri="{BB962C8B-B14F-4D97-AF65-F5344CB8AC3E}">
        <p14:creationId xmlns:p14="http://schemas.microsoft.com/office/powerpoint/2010/main" val="3555521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have developed a range of methods to compute a minimum-power network subset in ElasticTree, as summarized in Table.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 Role is to find minimum-power network subset which satisfies current traffic conditions</a:t>
            </a:r>
            <a:endParaRPr lang="en-US" altLang="ko-KR" dirty="0"/>
          </a:p>
          <a:p>
            <a:r>
              <a:rPr lang="en-US" altLang="ko-KR" dirty="0"/>
              <a:t>The first method is a formal model, mainly used to evaluate the solution quality of other optimizers, due to heavy computational requirements. </a:t>
            </a:r>
          </a:p>
          <a:p>
            <a:r>
              <a:rPr lang="en-US" altLang="ko-KR" dirty="0"/>
              <a:t>The second method is greedy bin-packing, useful for understanding power savings for larger topologies. </a:t>
            </a:r>
          </a:p>
          <a:p>
            <a:r>
              <a:rPr lang="en-US" altLang="ko-KR" dirty="0"/>
              <a:t>The third method is a simple heuristic to quickly find subsets in networks with regular structure. </a:t>
            </a:r>
          </a:p>
          <a:p>
            <a:r>
              <a:rPr lang="en-US" altLang="ko-KR" dirty="0"/>
              <a:t>Each method achieves different tradeoffs between scalability and optimality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Methods can be further improved by considering a data center’s traffic history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6</a:t>
            </a:fld>
            <a:endParaRPr lang="ko-KR" altLang="en-US"/>
          </a:p>
        </p:txBody>
      </p:sp>
    </p:spTree>
    <p:extLst>
      <p:ext uri="{BB962C8B-B14F-4D97-AF65-F5344CB8AC3E}">
        <p14:creationId xmlns:p14="http://schemas.microsoft.com/office/powerpoint/2010/main" val="171796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model starts with a standard multicommodity flow (MCF) problem </a:t>
            </a:r>
            <a:r>
              <a:rPr lang="en-US" altLang="ko-KR" sz="1200" i="0" dirty="0">
                <a:solidFill>
                  <a:srgbClr val="000000"/>
                </a:solidFill>
                <a:effectLst/>
              </a:rPr>
              <a:t>with additional constraints which force flows to be assigned to only active links and switches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constraints include link capacity, flow conservation, and demand satisfaction. </a:t>
            </a:r>
            <a:r>
              <a:rPr lang="en-US" altLang="ko-KR" strike="sngStrike" dirty="0"/>
              <a:t>The variables are the flows along each link.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a:t>The inputs include the topology, switch power model, and traffic matrix</a:t>
            </a:r>
            <a:endParaRPr lang="en-US" altLang="ko-KR" sz="1200" strike="sngStrike" dirty="0"/>
          </a:p>
          <a:p>
            <a:r>
              <a:rPr lang="en-US" altLang="ko-KR" dirty="0"/>
              <a:t>The optimization goal is to minimize the total network power, while satisfying all constraints.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 model outputs a subset of the original topology, plus the routes taken by each flow to satisfy the traffic matrix.</a:t>
            </a:r>
            <a:endParaRPr lang="en-US" altLang="ko-KR" dirty="0"/>
          </a:p>
          <a:p>
            <a:endParaRPr lang="en-US" altLang="ko-KR" dirty="0"/>
          </a:p>
          <a:p>
            <a:pPr marL="342900" indent="-342900">
              <a:lnSpc>
                <a:spcPct val="150000"/>
              </a:lnSpc>
              <a:buFont typeface="Arial" panose="020B0604020202020204" pitchFamily="34" charset="0"/>
              <a:buChar char="•"/>
              <a:defRPr/>
            </a:pPr>
            <a:r>
              <a:rPr kumimoji="0" lang="en-US" altLang="ko-KR" sz="1200" b="0" i="0" u="none" strike="sngStrike" kern="1200" cap="none" spc="0" normalizeH="0" baseline="0" noProof="0" dirty="0">
                <a:ln>
                  <a:noFill/>
                </a:ln>
                <a:solidFill>
                  <a:prstClr val="black"/>
                </a:solidFill>
                <a:effectLst/>
                <a:uLnTx/>
                <a:uFillTx/>
                <a:latin typeface="Arial"/>
                <a:ea typeface="맑은 고딕"/>
                <a:cs typeface="+mn-cs"/>
              </a:rPr>
              <a:t>MCF problem is NP-complete</a:t>
            </a:r>
          </a:p>
          <a:p>
            <a:pPr marL="342900" indent="-342900">
              <a:lnSpc>
                <a:spcPct val="150000"/>
              </a:lnSpc>
              <a:buFont typeface="Arial" panose="020B0604020202020204" pitchFamily="34" charset="0"/>
              <a:buChar char="•"/>
              <a:defRPr/>
            </a:pPr>
            <a:r>
              <a:rPr kumimoji="0" lang="en-US" altLang="ko-KR" sz="1200" b="0" i="0" u="none" strike="sngStrike" kern="1200" cap="none" spc="0" normalizeH="0" baseline="0" noProof="0" dirty="0">
                <a:ln>
                  <a:noFill/>
                </a:ln>
                <a:solidFill>
                  <a:prstClr val="black"/>
                </a:solidFill>
                <a:effectLst/>
                <a:uLnTx/>
                <a:uFillTx/>
                <a:latin typeface="Arial"/>
                <a:ea typeface="맑은 고딕"/>
                <a:cs typeface="+mn-cs"/>
              </a:rPr>
              <a:t>An instance of the MCF problem can easily be reduced to the Formal Model problem (just the costs for each link and switch to be 0)</a:t>
            </a:r>
          </a:p>
          <a:p>
            <a:pPr marL="342900" indent="-342900">
              <a:lnSpc>
                <a:spcPct val="150000"/>
              </a:lnSpc>
              <a:buFont typeface="Arial" panose="020B0604020202020204" pitchFamily="34" charset="0"/>
              <a:buChar char="•"/>
              <a:defRPr/>
            </a:pPr>
            <a:r>
              <a:rPr kumimoji="0" lang="en-US" altLang="ko-KR" sz="1200" b="0" i="0" u="none" strike="sngStrike" kern="1200" cap="none" spc="0" normalizeH="0" baseline="0" noProof="0" dirty="0">
                <a:ln>
                  <a:noFill/>
                </a:ln>
                <a:solidFill>
                  <a:prstClr val="black"/>
                </a:solidFill>
                <a:effectLst/>
                <a:uLnTx/>
                <a:uFillTx/>
                <a:latin typeface="Arial"/>
                <a:ea typeface="맑은 고딕"/>
                <a:cs typeface="+mn-cs"/>
              </a:rPr>
              <a:t>So, the Formal Model problem is also NP-complete</a:t>
            </a:r>
          </a:p>
          <a:p>
            <a:pPr marL="342900" indent="-342900">
              <a:lnSpc>
                <a:spcPct val="150000"/>
              </a:lnSpc>
              <a:buFont typeface="Arial" panose="020B0604020202020204" pitchFamily="34" charset="0"/>
              <a:buChar char="•"/>
              <a:defRPr/>
            </a:pPr>
            <a:r>
              <a:rPr kumimoji="0" lang="en-US" altLang="ko-KR" sz="1200" b="0" i="0" u="none" strike="sngStrike" kern="1200" cap="none" spc="0" normalizeH="0" baseline="0" noProof="0" dirty="0">
                <a:ln>
                  <a:noFill/>
                </a:ln>
                <a:solidFill>
                  <a:prstClr val="black"/>
                </a:solidFill>
                <a:effectLst/>
                <a:uLnTx/>
                <a:uFillTx/>
                <a:latin typeface="Arial"/>
                <a:ea typeface="맑은 고딕"/>
                <a:cs typeface="+mn-cs"/>
              </a:rPr>
              <a:t>It is flexible enough to support arbitrary topologies, but can only scale up to networks with less than 1000 nodes</a:t>
            </a:r>
          </a:p>
          <a:p>
            <a:pPr marL="342900" indent="-342900">
              <a:lnSpc>
                <a:spcPct val="150000"/>
              </a:lnSpc>
              <a:buFont typeface="Arial" panose="020B0604020202020204" pitchFamily="34" charset="0"/>
              <a:buChar char="•"/>
              <a:defRPr/>
            </a:pPr>
            <a:endParaRPr kumimoji="0" lang="en-US" altLang="ko-KR" sz="1200" b="0" i="0" u="none" strike="noStrike" kern="1200" cap="none" spc="0" normalizeH="0" baseline="0" noProof="0" dirty="0">
              <a:ln>
                <a:noFill/>
              </a:ln>
              <a:solidFill>
                <a:prstClr val="black"/>
              </a:solidFill>
              <a:effectLst/>
              <a:uLnTx/>
              <a:uFillTx/>
              <a:latin typeface="Arial"/>
              <a:ea typeface="맑은 고딕"/>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chemeClr val="bg1">
                    <a:lumMod val="50000"/>
                  </a:schemeClr>
                </a:solidFill>
                <a:effectLst/>
                <a:latin typeface="Arial" panose="020B0604020202020204" pitchFamily="34" charset="0"/>
              </a:rPr>
              <a:t>NP-</a:t>
            </a:r>
            <a:r>
              <a:rPr lang="ko-KR" altLang="en-US" b="1" i="0" dirty="0">
                <a:solidFill>
                  <a:schemeClr val="bg1">
                    <a:lumMod val="50000"/>
                  </a:schemeClr>
                </a:solidFill>
                <a:effectLst/>
                <a:latin typeface="Arial" panose="020B0604020202020204" pitchFamily="34" charset="0"/>
              </a:rPr>
              <a:t>완전</a:t>
            </a:r>
            <a:r>
              <a:rPr lang="en-US" altLang="ko-KR" b="0" i="0" dirty="0">
                <a:solidFill>
                  <a:schemeClr val="bg1">
                    <a:lumMod val="50000"/>
                  </a:schemeClr>
                </a:solidFill>
                <a:effectLst/>
                <a:latin typeface="Arial" panose="020B0604020202020204" pitchFamily="34" charset="0"/>
              </a:rPr>
              <a:t>(NP-complete, </a:t>
            </a:r>
            <a:r>
              <a:rPr lang="en-US" altLang="ko-KR" b="1" i="0" dirty="0">
                <a:solidFill>
                  <a:schemeClr val="bg1">
                    <a:lumMod val="50000"/>
                  </a:schemeClr>
                </a:solidFill>
                <a:effectLst/>
                <a:latin typeface="Arial" panose="020B0604020202020204" pitchFamily="34" charset="0"/>
              </a:rPr>
              <a:t>NP-C</a:t>
            </a:r>
            <a:r>
              <a:rPr lang="en-US" altLang="ko-KR" b="0" i="0" dirty="0">
                <a:solidFill>
                  <a:schemeClr val="bg1">
                    <a:lumMod val="50000"/>
                  </a:schemeClr>
                </a:solidFill>
                <a:effectLst/>
                <a:latin typeface="Arial" panose="020B0604020202020204" pitchFamily="34" charset="0"/>
              </a:rPr>
              <a:t>, </a:t>
            </a:r>
            <a:r>
              <a:rPr lang="en-US" altLang="ko-KR" b="1" i="0" dirty="0">
                <a:solidFill>
                  <a:schemeClr val="bg1">
                    <a:lumMod val="50000"/>
                  </a:schemeClr>
                </a:solidFill>
                <a:effectLst/>
                <a:latin typeface="Arial" panose="020B0604020202020204" pitchFamily="34" charset="0"/>
              </a:rPr>
              <a:t>NPC</a:t>
            </a:r>
            <a:r>
              <a:rPr lang="en-US" altLang="ko-KR" b="0" i="0" dirty="0">
                <a:solidFill>
                  <a:schemeClr val="bg1">
                    <a:lumMod val="50000"/>
                  </a:schemeClr>
                </a:solidFill>
                <a:effectLst/>
                <a:latin typeface="Arial" panose="020B0604020202020204" pitchFamily="34" charset="0"/>
              </a:rPr>
              <a:t>)</a:t>
            </a:r>
            <a:r>
              <a:rPr lang="ko-KR" altLang="en-US" b="0" i="0" dirty="0">
                <a:solidFill>
                  <a:schemeClr val="bg1">
                    <a:lumMod val="50000"/>
                  </a:schemeClr>
                </a:solidFill>
                <a:effectLst/>
                <a:latin typeface="Arial" panose="020B0604020202020204" pitchFamily="34" charset="0"/>
              </a:rPr>
              <a:t>은 </a:t>
            </a:r>
            <a:r>
              <a:rPr lang="en-US" altLang="ko-KR" b="0" i="0" u="none" strike="noStrike" dirty="0">
                <a:solidFill>
                  <a:schemeClr val="bg1">
                    <a:lumMod val="50000"/>
                  </a:schemeClr>
                </a:solidFill>
                <a:effectLst/>
                <a:latin typeface="Arial" panose="020B0604020202020204" pitchFamily="34" charset="0"/>
                <a:hlinkClick r:id="rId3" tooltip="NP (복잡도)">
                  <a:extLst>
                    <a:ext uri="{A12FA001-AC4F-418D-AE19-62706E023703}">
                      <ahyp:hlinkClr xmlns:ahyp="http://schemas.microsoft.com/office/drawing/2018/hyperlinkcolor" val="tx"/>
                    </a:ext>
                  </a:extLst>
                </a:hlinkClick>
              </a:rPr>
              <a:t>NP</a:t>
            </a:r>
            <a:r>
              <a:rPr lang="ko-KR" altLang="en-US" b="0" i="0" dirty="0">
                <a:solidFill>
                  <a:schemeClr val="bg1">
                    <a:lumMod val="50000"/>
                  </a:schemeClr>
                </a:solidFill>
                <a:effectLst/>
                <a:latin typeface="Arial" panose="020B0604020202020204" pitchFamily="34" charset="0"/>
              </a:rPr>
              <a:t> 집합에 속하는 </a:t>
            </a:r>
            <a:r>
              <a:rPr lang="ko-KR" altLang="en-US" b="0" i="0" u="none" strike="noStrike" dirty="0">
                <a:solidFill>
                  <a:schemeClr val="bg1">
                    <a:lumMod val="50000"/>
                  </a:schemeClr>
                </a:solidFill>
                <a:effectLst/>
                <a:latin typeface="Arial" panose="020B0604020202020204" pitchFamily="34" charset="0"/>
                <a:hlinkClick r:id="rId4" tooltip="결정 문제">
                  <a:extLst>
                    <a:ext uri="{A12FA001-AC4F-418D-AE19-62706E023703}">
                      <ahyp:hlinkClr xmlns:ahyp="http://schemas.microsoft.com/office/drawing/2018/hyperlinkcolor" val="tx"/>
                    </a:ext>
                  </a:extLst>
                </a:hlinkClick>
              </a:rPr>
              <a:t>결정 문제</a:t>
            </a:r>
            <a:r>
              <a:rPr lang="ko-KR" altLang="en-US" b="0" i="0" dirty="0">
                <a:solidFill>
                  <a:schemeClr val="bg1">
                    <a:lumMod val="50000"/>
                  </a:schemeClr>
                </a:solidFill>
                <a:effectLst/>
                <a:latin typeface="Arial" panose="020B0604020202020204" pitchFamily="34" charset="0"/>
              </a:rPr>
              <a:t> 중에서 가장 어려운 문제의 부분집합으로</a:t>
            </a:r>
            <a:r>
              <a:rPr lang="en-US" altLang="ko-KR" b="0" i="0" dirty="0">
                <a:solidFill>
                  <a:schemeClr val="bg1">
                    <a:lumMod val="50000"/>
                  </a:schemeClr>
                </a:solidFill>
                <a:effectLst/>
                <a:latin typeface="Arial" panose="020B0604020202020204" pitchFamily="34" charset="0"/>
              </a:rPr>
              <a:t>, </a:t>
            </a:r>
            <a:r>
              <a:rPr lang="ko-KR" altLang="en-US" b="0" i="0" dirty="0">
                <a:solidFill>
                  <a:schemeClr val="bg1">
                    <a:lumMod val="50000"/>
                  </a:schemeClr>
                </a:solidFill>
                <a:effectLst/>
                <a:latin typeface="Arial" panose="020B0604020202020204" pitchFamily="34" charset="0"/>
              </a:rPr>
              <a:t>모든 </a:t>
            </a:r>
            <a:r>
              <a:rPr lang="en-US" altLang="ko-KR" b="0" i="0" dirty="0">
                <a:solidFill>
                  <a:schemeClr val="bg1">
                    <a:lumMod val="50000"/>
                  </a:schemeClr>
                </a:solidFill>
                <a:effectLst/>
                <a:latin typeface="Arial" panose="020B0604020202020204" pitchFamily="34" charset="0"/>
              </a:rPr>
              <a:t>NP </a:t>
            </a:r>
            <a:r>
              <a:rPr lang="ko-KR" altLang="en-US" b="0" i="0" dirty="0">
                <a:solidFill>
                  <a:schemeClr val="bg1">
                    <a:lumMod val="50000"/>
                  </a:schemeClr>
                </a:solidFill>
                <a:effectLst/>
                <a:latin typeface="Arial" panose="020B0604020202020204" pitchFamily="34" charset="0"/>
              </a:rPr>
              <a:t>문제를 다항 시간 내에 </a:t>
            </a:r>
            <a:r>
              <a:rPr lang="en-US" altLang="ko-KR" b="0" i="0" dirty="0">
                <a:solidFill>
                  <a:schemeClr val="bg1">
                    <a:lumMod val="50000"/>
                  </a:schemeClr>
                </a:solidFill>
                <a:effectLst/>
                <a:latin typeface="Arial" panose="020B0604020202020204" pitchFamily="34" charset="0"/>
              </a:rPr>
              <a:t>NP-</a:t>
            </a:r>
            <a:r>
              <a:rPr lang="ko-KR" altLang="en-US" b="0" i="0" dirty="0">
                <a:solidFill>
                  <a:schemeClr val="bg1">
                    <a:lumMod val="50000"/>
                  </a:schemeClr>
                </a:solidFill>
                <a:effectLst/>
                <a:latin typeface="Arial" panose="020B0604020202020204" pitchFamily="34" charset="0"/>
              </a:rPr>
              <a:t>완전 문제로 </a:t>
            </a:r>
            <a:r>
              <a:rPr lang="ko-KR" altLang="en-US" b="0" i="0" u="none" strike="noStrike" dirty="0">
                <a:solidFill>
                  <a:schemeClr val="bg1">
                    <a:lumMod val="50000"/>
                  </a:schemeClr>
                </a:solidFill>
                <a:effectLst/>
                <a:latin typeface="Arial" panose="020B0604020202020204" pitchFamily="34" charset="0"/>
                <a:hlinkClick r:id="rId5" tooltip="환산 (복잡도)">
                  <a:extLst>
                    <a:ext uri="{A12FA001-AC4F-418D-AE19-62706E023703}">
                      <ahyp:hlinkClr xmlns:ahyp="http://schemas.microsoft.com/office/drawing/2018/hyperlinkcolor" val="tx"/>
                    </a:ext>
                  </a:extLst>
                </a:hlinkClick>
              </a:rPr>
              <a:t>환산</a:t>
            </a:r>
            <a:r>
              <a:rPr lang="ko-KR" altLang="en-US" b="0" i="0" dirty="0">
                <a:solidFill>
                  <a:schemeClr val="bg1">
                    <a:lumMod val="50000"/>
                  </a:schemeClr>
                </a:solidFill>
                <a:effectLst/>
                <a:latin typeface="Arial" panose="020B0604020202020204" pitchFamily="34" charset="0"/>
              </a:rPr>
              <a:t>할 수 있다</a:t>
            </a:r>
            <a:r>
              <a:rPr lang="en-US" altLang="ko-KR" b="0" i="0" dirty="0">
                <a:solidFill>
                  <a:schemeClr val="bg1">
                    <a:lumMod val="50000"/>
                  </a:schemeClr>
                </a:solidFill>
                <a:effectLst/>
                <a:latin typeface="Arial" panose="020B0604020202020204" pitchFamily="34" charset="0"/>
              </a:rPr>
              <a:t>. NP-</a:t>
            </a:r>
            <a:r>
              <a:rPr lang="ko-KR" altLang="en-US" b="0" i="0" dirty="0">
                <a:solidFill>
                  <a:schemeClr val="bg1">
                    <a:lumMod val="50000"/>
                  </a:schemeClr>
                </a:solidFill>
                <a:effectLst/>
                <a:latin typeface="Arial" panose="020B0604020202020204" pitchFamily="34" charset="0"/>
              </a:rPr>
              <a:t>완전 문제 중 하나라도 </a:t>
            </a:r>
            <a:r>
              <a:rPr lang="en-US" altLang="ko-KR" b="0" i="0" u="none" strike="noStrike" dirty="0">
                <a:solidFill>
                  <a:schemeClr val="bg1">
                    <a:lumMod val="50000"/>
                  </a:schemeClr>
                </a:solidFill>
                <a:effectLst/>
                <a:latin typeface="Arial" panose="020B0604020202020204" pitchFamily="34" charset="0"/>
                <a:hlinkClick r:id="rId6" tooltip="P (복잡도)">
                  <a:extLst>
                    <a:ext uri="{A12FA001-AC4F-418D-AE19-62706E023703}">
                      <ahyp:hlinkClr xmlns:ahyp="http://schemas.microsoft.com/office/drawing/2018/hyperlinkcolor" val="tx"/>
                    </a:ext>
                  </a:extLst>
                </a:hlinkClick>
              </a:rPr>
              <a:t>P</a:t>
            </a:r>
            <a:r>
              <a:rPr lang="ko-KR" altLang="en-US" b="0" i="0" dirty="0">
                <a:solidFill>
                  <a:schemeClr val="bg1">
                    <a:lumMod val="50000"/>
                  </a:schemeClr>
                </a:solidFill>
                <a:effectLst/>
                <a:latin typeface="Arial" panose="020B0604020202020204" pitchFamily="34" charset="0"/>
              </a:rPr>
              <a:t>에 속한다는 것을 증명한다면 모든 </a:t>
            </a:r>
            <a:r>
              <a:rPr lang="en-US" altLang="ko-KR" b="0" i="0" dirty="0">
                <a:solidFill>
                  <a:schemeClr val="bg1">
                    <a:lumMod val="50000"/>
                  </a:schemeClr>
                </a:solidFill>
                <a:effectLst/>
                <a:latin typeface="Arial" panose="020B0604020202020204" pitchFamily="34" charset="0"/>
              </a:rPr>
              <a:t>NP </a:t>
            </a:r>
            <a:r>
              <a:rPr lang="ko-KR" altLang="en-US" b="0" i="0" dirty="0">
                <a:solidFill>
                  <a:schemeClr val="bg1">
                    <a:lumMod val="50000"/>
                  </a:schemeClr>
                </a:solidFill>
                <a:effectLst/>
                <a:latin typeface="Arial" panose="020B0604020202020204" pitchFamily="34" charset="0"/>
              </a:rPr>
              <a:t>문제가 </a:t>
            </a:r>
            <a:r>
              <a:rPr lang="en-US" altLang="ko-KR" b="0" i="0" dirty="0">
                <a:solidFill>
                  <a:schemeClr val="bg1">
                    <a:lumMod val="50000"/>
                  </a:schemeClr>
                </a:solidFill>
                <a:effectLst/>
                <a:latin typeface="Arial" panose="020B0604020202020204" pitchFamily="34" charset="0"/>
              </a:rPr>
              <a:t>P</a:t>
            </a:r>
            <a:r>
              <a:rPr lang="ko-KR" altLang="en-US" b="0" i="0" dirty="0">
                <a:solidFill>
                  <a:schemeClr val="bg1">
                    <a:lumMod val="50000"/>
                  </a:schemeClr>
                </a:solidFill>
                <a:effectLst/>
                <a:latin typeface="Arial" panose="020B0604020202020204" pitchFamily="34" charset="0"/>
              </a:rPr>
              <a:t>에 속하기 때문에</a:t>
            </a:r>
            <a:r>
              <a:rPr lang="en-US" altLang="ko-KR" b="0" i="0" dirty="0">
                <a:solidFill>
                  <a:schemeClr val="bg1">
                    <a:lumMod val="50000"/>
                  </a:schemeClr>
                </a:solidFill>
                <a:effectLst/>
                <a:latin typeface="Arial" panose="020B0604020202020204" pitchFamily="34" charset="0"/>
              </a:rPr>
              <a:t>, </a:t>
            </a:r>
            <a:r>
              <a:rPr lang="en-US" altLang="ko-KR" b="0" i="0" u="none" strike="noStrike" dirty="0">
                <a:solidFill>
                  <a:srgbClr val="0563C1"/>
                </a:solidFill>
                <a:effectLst/>
                <a:latin typeface="Arial" panose="020B0604020202020204" pitchFamily="34" charset="0"/>
                <a:hlinkClick r:id="rId7" tooltip="P-NP 문제">
                  <a:extLst>
                    <a:ext uri="{A12FA001-AC4F-418D-AE19-62706E023703}">
                      <ahyp:hlinkClr xmlns:ahyp="http://schemas.microsoft.com/office/drawing/2018/hyperlinkcolor" val="tx"/>
                    </a:ext>
                  </a:extLst>
                </a:hlinkClick>
              </a:rPr>
              <a:t>P-NP </a:t>
            </a:r>
            <a:r>
              <a:rPr lang="ko-KR" altLang="en-US" b="0" i="0" u="none" strike="noStrike" dirty="0">
                <a:solidFill>
                  <a:schemeClr val="bg1">
                    <a:lumMod val="50000"/>
                  </a:schemeClr>
                </a:solidFill>
                <a:effectLst/>
                <a:latin typeface="Arial" panose="020B0604020202020204" pitchFamily="34" charset="0"/>
                <a:hlinkClick r:id="rId7" tooltip="P-NP 문제">
                  <a:extLst>
                    <a:ext uri="{A12FA001-AC4F-418D-AE19-62706E023703}">
                      <ahyp:hlinkClr xmlns:ahyp="http://schemas.microsoft.com/office/drawing/2018/hyperlinkcolor" val="tx"/>
                    </a:ext>
                  </a:extLst>
                </a:hlinkClick>
              </a:rPr>
              <a:t>문제</a:t>
            </a:r>
            <a:r>
              <a:rPr lang="ko-KR" altLang="en-US" b="0" i="0" dirty="0">
                <a:solidFill>
                  <a:schemeClr val="bg1">
                    <a:lumMod val="50000"/>
                  </a:schemeClr>
                </a:solidFill>
                <a:effectLst/>
                <a:latin typeface="Arial" panose="020B0604020202020204" pitchFamily="34" charset="0"/>
              </a:rPr>
              <a:t>가 </a:t>
            </a:r>
            <a:r>
              <a:rPr lang="en-US" altLang="ko-KR" b="0" i="0" dirty="0">
                <a:solidFill>
                  <a:schemeClr val="bg1">
                    <a:lumMod val="50000"/>
                  </a:schemeClr>
                </a:solidFill>
                <a:effectLst/>
                <a:latin typeface="Arial" panose="020B0604020202020204" pitchFamily="34" charset="0"/>
              </a:rPr>
              <a:t>P=NP</a:t>
            </a:r>
            <a:r>
              <a:rPr lang="ko-KR" altLang="en-US" b="0" i="0" dirty="0">
                <a:solidFill>
                  <a:schemeClr val="bg1">
                    <a:lumMod val="50000"/>
                  </a:schemeClr>
                </a:solidFill>
                <a:effectLst/>
                <a:latin typeface="Arial" panose="020B0604020202020204" pitchFamily="34" charset="0"/>
              </a:rPr>
              <a:t>의 형태로 풀리게 된다</a:t>
            </a:r>
            <a:r>
              <a:rPr lang="en-US" altLang="ko-KR" b="0" i="0" dirty="0">
                <a:solidFill>
                  <a:schemeClr val="bg1">
                    <a:lumMod val="50000"/>
                  </a:schemeClr>
                </a:solidFill>
                <a:effectLst/>
                <a:latin typeface="Arial" panose="020B0604020202020204" pitchFamily="34" charset="0"/>
              </a:rPr>
              <a:t>. </a:t>
            </a:r>
            <a:r>
              <a:rPr lang="ko-KR" altLang="en-US" b="0" i="0" dirty="0">
                <a:solidFill>
                  <a:schemeClr val="bg1">
                    <a:lumMod val="50000"/>
                  </a:schemeClr>
                </a:solidFill>
                <a:effectLst/>
                <a:latin typeface="Arial" panose="020B0604020202020204" pitchFamily="34" charset="0"/>
              </a:rPr>
              <a:t>반대로 </a:t>
            </a:r>
            <a:r>
              <a:rPr lang="en-US" altLang="ko-KR" b="0" i="0" dirty="0">
                <a:solidFill>
                  <a:schemeClr val="bg1">
                    <a:lumMod val="50000"/>
                  </a:schemeClr>
                </a:solidFill>
                <a:effectLst/>
                <a:latin typeface="Arial" panose="020B0604020202020204" pitchFamily="34" charset="0"/>
              </a:rPr>
              <a:t>NP-</a:t>
            </a:r>
            <a:r>
              <a:rPr lang="ko-KR" altLang="en-US" b="0" i="0" dirty="0">
                <a:solidFill>
                  <a:schemeClr val="bg1">
                    <a:lumMod val="50000"/>
                  </a:schemeClr>
                </a:solidFill>
                <a:effectLst/>
                <a:latin typeface="Arial" panose="020B0604020202020204" pitchFamily="34" charset="0"/>
              </a:rPr>
              <a:t>완전 문제 중의 하나가 </a:t>
            </a:r>
            <a:r>
              <a:rPr lang="en-US" altLang="ko-KR" b="0" i="0" dirty="0">
                <a:solidFill>
                  <a:schemeClr val="bg1">
                    <a:lumMod val="50000"/>
                  </a:schemeClr>
                </a:solidFill>
                <a:effectLst/>
                <a:latin typeface="Arial" panose="020B0604020202020204" pitchFamily="34" charset="0"/>
              </a:rPr>
              <a:t>P</a:t>
            </a:r>
            <a:r>
              <a:rPr lang="ko-KR" altLang="en-US" b="0" i="0" dirty="0">
                <a:solidFill>
                  <a:schemeClr val="bg1">
                    <a:lumMod val="50000"/>
                  </a:schemeClr>
                </a:solidFill>
                <a:effectLst/>
                <a:latin typeface="Arial" panose="020B0604020202020204" pitchFamily="34" charset="0"/>
              </a:rPr>
              <a:t>에 속하지 않는다는 것이 증명된다면 </a:t>
            </a:r>
            <a:r>
              <a:rPr lang="en-US" altLang="ko-KR" b="0" i="0" dirty="0">
                <a:solidFill>
                  <a:schemeClr val="bg1">
                    <a:lumMod val="50000"/>
                  </a:schemeClr>
                </a:solidFill>
                <a:effectLst/>
                <a:latin typeface="Arial" panose="020B0604020202020204" pitchFamily="34" charset="0"/>
              </a:rPr>
              <a:t>P=NP</a:t>
            </a:r>
            <a:r>
              <a:rPr lang="ko-KR" altLang="en-US" b="0" i="0" dirty="0">
                <a:solidFill>
                  <a:schemeClr val="bg1">
                    <a:lumMod val="50000"/>
                  </a:schemeClr>
                </a:solidFill>
                <a:effectLst/>
                <a:latin typeface="Arial" panose="020B0604020202020204" pitchFamily="34" charset="0"/>
              </a:rPr>
              <a:t>에 대한 반례가 되어 </a:t>
            </a:r>
            <a:r>
              <a:rPr lang="en-US" altLang="ko-KR" b="0" i="0" dirty="0">
                <a:solidFill>
                  <a:schemeClr val="bg1">
                    <a:lumMod val="50000"/>
                  </a:schemeClr>
                </a:solidFill>
                <a:effectLst/>
                <a:latin typeface="Arial" panose="020B0604020202020204" pitchFamily="34" charset="0"/>
              </a:rPr>
              <a:t>P-NP </a:t>
            </a:r>
            <a:r>
              <a:rPr lang="ko-KR" altLang="en-US" b="0" i="0" dirty="0">
                <a:solidFill>
                  <a:schemeClr val="bg1">
                    <a:lumMod val="50000"/>
                  </a:schemeClr>
                </a:solidFill>
                <a:effectLst/>
                <a:latin typeface="Arial" panose="020B0604020202020204" pitchFamily="34" charset="0"/>
              </a:rPr>
              <a:t>문제는 </a:t>
            </a:r>
            <a:r>
              <a:rPr lang="en-US" altLang="ko-KR" b="0" i="0" dirty="0">
                <a:solidFill>
                  <a:schemeClr val="bg1">
                    <a:lumMod val="50000"/>
                  </a:schemeClr>
                </a:solidFill>
                <a:effectLst/>
                <a:latin typeface="Arial" panose="020B0604020202020204" pitchFamily="34" charset="0"/>
              </a:rPr>
              <a:t>P≠NP</a:t>
            </a:r>
            <a:r>
              <a:rPr lang="ko-KR" altLang="en-US" b="0" i="0" dirty="0">
                <a:solidFill>
                  <a:schemeClr val="bg1">
                    <a:lumMod val="50000"/>
                  </a:schemeClr>
                </a:solidFill>
                <a:effectLst/>
                <a:latin typeface="Arial" panose="020B0604020202020204" pitchFamily="34" charset="0"/>
              </a:rPr>
              <a:t>의 형태로 풀리게 된다</a:t>
            </a:r>
            <a:r>
              <a:rPr lang="en-US" altLang="ko-KR" b="0" i="0" dirty="0">
                <a:solidFill>
                  <a:schemeClr val="bg1">
                    <a:lumMod val="50000"/>
                  </a:schemeClr>
                </a:solidFill>
                <a:effectLst/>
                <a:latin typeface="Arial" panose="020B0604020202020204" pitchFamily="34" charset="0"/>
              </a:rPr>
              <a:t>.</a:t>
            </a:r>
            <a:endParaRPr lang="en-US" altLang="ko-KR" dirty="0">
              <a:solidFill>
                <a:schemeClr val="bg1">
                  <a:lumMod val="50000"/>
                </a:schemeClr>
              </a:solidFill>
            </a:endParaRPr>
          </a:p>
          <a:p>
            <a:endParaRPr lang="en-US" altLang="ko-KR" dirty="0"/>
          </a:p>
          <a:p>
            <a:endParaRPr lang="en-US" altLang="ko-KR" b="0" strike="noStrike" dirty="0"/>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7</a:t>
            </a:fld>
            <a:endParaRPr lang="ko-KR" altLang="en-US"/>
          </a:p>
        </p:txBody>
      </p:sp>
    </p:spTree>
    <p:extLst>
      <p:ext uri="{BB962C8B-B14F-4D97-AF65-F5344CB8AC3E}">
        <p14:creationId xmlns:p14="http://schemas.microsoft.com/office/powerpoint/2010/main" val="1504999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greedy bin-packing heuristic improves on the formal model’s scalability.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each flow, the greedy bin-packer evaluates possible paths and chooses the leftmost one with sufficient capacity. </a:t>
            </a:r>
            <a:r>
              <a:rPr lang="en-US" altLang="ko-KR" sz="1200" dirty="0">
                <a:solidFill>
                  <a:srgbClr val="000000"/>
                </a:solidFill>
              </a:rPr>
              <a:t>Repeated for all flows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000000"/>
                </a:solidFill>
              </a:rPr>
              <a:t>Solutions within a bound of optimal are not guaranteed, but in practice, high quality subsets result.</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dirty="0"/>
          </a:p>
          <a:p>
            <a:r>
              <a:rPr lang="en-US" altLang="ko-KR" strike="sngStrike" dirty="0"/>
              <a:t>For some traffic matrices, the greedy approach will not find a satisfying assignment for all flows; </a:t>
            </a:r>
          </a:p>
          <a:p>
            <a:r>
              <a:rPr lang="en-US" altLang="ko-KR" strike="sngStrike" dirty="0"/>
              <a:t>In this case, the greedy search will have enumerated all possible paths, and the flow will be assigned to the path with the lowest load. </a:t>
            </a:r>
          </a:p>
          <a:p>
            <a:r>
              <a:rPr lang="en-US" altLang="ko-KR" strike="sngStrike" dirty="0"/>
              <a:t>Like the model, this approach requires knowledge of the traffic matrix, but the solution can be computed incrementally, possibly to support on-line usage. </a:t>
            </a:r>
            <a:endParaRPr lang="ko-KR" altLang="en-US" b="1" strike="sng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8</a:t>
            </a:fld>
            <a:endParaRPr lang="ko-KR" altLang="en-US"/>
          </a:p>
        </p:txBody>
      </p:sp>
    </p:spTree>
    <p:extLst>
      <p:ext uri="{BB962C8B-B14F-4D97-AF65-F5344CB8AC3E}">
        <p14:creationId xmlns:p14="http://schemas.microsoft.com/office/powerpoint/2010/main" val="3638865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last method </a:t>
            </a:r>
            <a:r>
              <a:rPr lang="en-US" altLang="ko-KR" sz="1200" b="1" dirty="0">
                <a:solidFill>
                  <a:srgbClr val="000000"/>
                </a:solidFill>
              </a:rPr>
              <a:t>Topology-Aware Heuristic</a:t>
            </a:r>
            <a:endParaRPr lang="en-US" altLang="ko-KR" sz="1200" b="1" i="0" dirty="0">
              <a:solidFill>
                <a:srgbClr val="000000"/>
              </a:solidFill>
              <a:effectLst/>
            </a:endParaRPr>
          </a:p>
          <a:p>
            <a:r>
              <a:rPr lang="en-US" altLang="ko-KR" dirty="0"/>
              <a:t>leverages the regularity of the fat tree topology to quickly find network subsets.</a:t>
            </a:r>
          </a:p>
          <a:p>
            <a:r>
              <a:rPr lang="en-US" altLang="ko-KR" dirty="0"/>
              <a:t>Unlike the other methods, it does not compute the set of flow routes, and assumes perfectly divisible flows.</a:t>
            </a:r>
          </a:p>
          <a:p>
            <a:r>
              <a:rPr lang="en-US" altLang="ko-KR" dirty="0"/>
              <a:t>The intuition behind heuristic is that to satisfy traffic demands, an edge switch doesn’t care which aggregation switches are active, but instead, how many are active. From the number of active switches, the total power consumed by the Elastic tree can be estimated.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00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For example, when these 3 are active</a:t>
            </a:r>
          </a:p>
          <a:p>
            <a:endParaRPr lang="ko-KR" altLang="en-US" b="0" strike="noStrike" dirty="0"/>
          </a:p>
        </p:txBody>
      </p:sp>
      <p:sp>
        <p:nvSpPr>
          <p:cNvPr id="4" name="슬라이드 번호 개체 틀 3"/>
          <p:cNvSpPr>
            <a:spLocks noGrp="1"/>
          </p:cNvSpPr>
          <p:nvPr>
            <p:ph type="sldNum" sz="quarter" idx="5"/>
          </p:nvPr>
        </p:nvSpPr>
        <p:spPr/>
        <p:txBody>
          <a:bodyPr/>
          <a:lstStyle/>
          <a:p>
            <a:fld id="{C75918C7-F96D-4145-9BAB-573D8D40EF29}" type="slidenum">
              <a:rPr lang="ko-KR" altLang="en-US" smtClean="0"/>
              <a:t>9</a:t>
            </a:fld>
            <a:endParaRPr lang="ko-KR" altLang="en-US"/>
          </a:p>
        </p:txBody>
      </p:sp>
    </p:spTree>
    <p:extLst>
      <p:ext uri="{BB962C8B-B14F-4D97-AF65-F5344CB8AC3E}">
        <p14:creationId xmlns:p14="http://schemas.microsoft.com/office/powerpoint/2010/main" val="3594028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A569AB-1973-B8C8-D418-7660F565052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8055330-9D79-17C3-F366-91D42DA411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BDF9DA9-F30C-E9D7-3366-857884ABC7DE}"/>
              </a:ext>
            </a:extLst>
          </p:cNvPr>
          <p:cNvSpPr>
            <a:spLocks noGrp="1"/>
          </p:cNvSpPr>
          <p:nvPr>
            <p:ph type="dt" sz="half" idx="10"/>
          </p:nvPr>
        </p:nvSpPr>
        <p:spPr/>
        <p:txBody>
          <a:bodyPr/>
          <a:lstStyle/>
          <a:p>
            <a:fld id="{63E8814C-6E53-4AF6-982F-4D0EFBD81B05}" type="datetimeFigureOut">
              <a:rPr lang="ko-KR" altLang="en-US" smtClean="0"/>
              <a:t>2022-12-06</a:t>
            </a:fld>
            <a:endParaRPr lang="ko-KR" altLang="en-US"/>
          </a:p>
        </p:txBody>
      </p:sp>
      <p:sp>
        <p:nvSpPr>
          <p:cNvPr id="5" name="바닥글 개체 틀 4">
            <a:extLst>
              <a:ext uri="{FF2B5EF4-FFF2-40B4-BE49-F238E27FC236}">
                <a16:creationId xmlns:a16="http://schemas.microsoft.com/office/drawing/2014/main" id="{4B64342B-881A-BDCF-E0A9-F86BD24F1498}"/>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132374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8747D6F-E9C7-70E1-DE8C-54BEFCF726C3}"/>
              </a:ext>
            </a:extLst>
          </p:cNvPr>
          <p:cNvSpPr/>
          <p:nvPr userDrawn="1"/>
        </p:nvSpPr>
        <p:spPr>
          <a:xfrm>
            <a:off x="0" y="0"/>
            <a:ext cx="12192000" cy="1067823"/>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044D1D2-FE64-1C7A-5685-FB07C8E038A4}"/>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263F799B-7C0D-E1B5-DE5F-9E6BCBBC5F7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E8DFF1D-E611-B52C-FFAC-534E748E34D1}"/>
              </a:ext>
            </a:extLst>
          </p:cNvPr>
          <p:cNvSpPr>
            <a:spLocks noGrp="1"/>
          </p:cNvSpPr>
          <p:nvPr>
            <p:ph type="dt" sz="half" idx="10"/>
          </p:nvPr>
        </p:nvSpPr>
        <p:spPr/>
        <p:txBody>
          <a:bodyPr/>
          <a:lstStyle/>
          <a:p>
            <a:fld id="{63E8814C-6E53-4AF6-982F-4D0EFBD81B05}" type="datetimeFigureOut">
              <a:rPr lang="ko-KR" altLang="en-US" smtClean="0"/>
              <a:t>2022-12-06</a:t>
            </a:fld>
            <a:endParaRPr lang="ko-KR" altLang="en-US"/>
          </a:p>
        </p:txBody>
      </p:sp>
      <p:sp>
        <p:nvSpPr>
          <p:cNvPr id="5" name="바닥글 개체 틀 4">
            <a:extLst>
              <a:ext uri="{FF2B5EF4-FFF2-40B4-BE49-F238E27FC236}">
                <a16:creationId xmlns:a16="http://schemas.microsoft.com/office/drawing/2014/main" id="{C3457ECD-C844-FF1C-DF0A-12C20DB4CAEF}"/>
              </a:ext>
            </a:extLst>
          </p:cNvPr>
          <p:cNvSpPr>
            <a:spLocks noGrp="1"/>
          </p:cNvSpPr>
          <p:nvPr>
            <p:ph type="ftr" sz="quarter" idx="11"/>
          </p:nvPr>
        </p:nvSpPr>
        <p:spPr/>
        <p:txBody>
          <a:bodyPr/>
          <a:lstStyle/>
          <a:p>
            <a:endParaRPr lang="ko-KR" altLang="en-US"/>
          </a:p>
        </p:txBody>
      </p:sp>
      <p:sp>
        <p:nvSpPr>
          <p:cNvPr id="7" name="TextBox 6">
            <a:extLst>
              <a:ext uri="{FF2B5EF4-FFF2-40B4-BE49-F238E27FC236}">
                <a16:creationId xmlns:a16="http://schemas.microsoft.com/office/drawing/2014/main" id="{C005384D-ECA5-527F-035D-4F18DB7E2A7F}"/>
              </a:ext>
            </a:extLst>
          </p:cNvPr>
          <p:cNvSpPr txBox="1"/>
          <p:nvPr userDrawn="1"/>
        </p:nvSpPr>
        <p:spPr>
          <a:xfrm>
            <a:off x="11191683" y="6562240"/>
            <a:ext cx="1000317" cy="276999"/>
          </a:xfrm>
          <a:prstGeom prst="rect">
            <a:avLst/>
          </a:prstGeom>
          <a:noFill/>
        </p:spPr>
        <p:txBody>
          <a:bodyPr wrap="square" rtlCol="0">
            <a:spAutoFit/>
          </a:bodyPr>
          <a:lstStyle/>
          <a:p>
            <a:pPr algn="r"/>
            <a:fld id="{243E21EE-DE85-4831-BAAE-DF7A81ABAB23}" type="slidenum">
              <a:rPr lang="ko-KR" altLang="en-US" sz="1200" smtClean="0">
                <a:solidFill>
                  <a:schemeClr val="tx1">
                    <a:lumMod val="50000"/>
                    <a:lumOff val="50000"/>
                  </a:schemeClr>
                </a:solidFill>
              </a:rPr>
              <a:pPr algn="r"/>
              <a:t>‹#›</a:t>
            </a:fld>
            <a:r>
              <a:rPr lang="en-US" altLang="ko-KR" sz="1200" dirty="0">
                <a:solidFill>
                  <a:schemeClr val="tx1">
                    <a:lumMod val="50000"/>
                    <a:lumOff val="50000"/>
                  </a:schemeClr>
                </a:solidFill>
              </a:rPr>
              <a:t>/14</a:t>
            </a:r>
            <a:endParaRPr lang="ko-KR" altLang="en-US" sz="1200" dirty="0">
              <a:solidFill>
                <a:schemeClr val="tx1">
                  <a:lumMod val="50000"/>
                  <a:lumOff val="50000"/>
                </a:schemeClr>
              </a:solidFill>
            </a:endParaRPr>
          </a:p>
        </p:txBody>
      </p:sp>
    </p:spTree>
    <p:extLst>
      <p:ext uri="{BB962C8B-B14F-4D97-AF65-F5344CB8AC3E}">
        <p14:creationId xmlns:p14="http://schemas.microsoft.com/office/powerpoint/2010/main" val="29938213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D1B89B0-1AF1-C9E6-113C-9AD47348A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53B8DB4-A12F-CBEA-84B7-2C95F4BA41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F06B23C-BA50-BC92-F39A-65C0133A7B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8814C-6E53-4AF6-982F-4D0EFBD81B05}" type="datetimeFigureOut">
              <a:rPr lang="ko-KR" altLang="en-US" smtClean="0"/>
              <a:t>2022-12-06</a:t>
            </a:fld>
            <a:endParaRPr lang="ko-KR" altLang="en-US"/>
          </a:p>
        </p:txBody>
      </p:sp>
      <p:sp>
        <p:nvSpPr>
          <p:cNvPr id="5" name="바닥글 개체 틀 4">
            <a:extLst>
              <a:ext uri="{FF2B5EF4-FFF2-40B4-BE49-F238E27FC236}">
                <a16:creationId xmlns:a16="http://schemas.microsoft.com/office/drawing/2014/main" id="{DE6B9406-E49F-FACD-3EE5-602B14CA91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3910064173"/>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제목 1">
            <a:extLst>
              <a:ext uri="{FF2B5EF4-FFF2-40B4-BE49-F238E27FC236}">
                <a16:creationId xmlns:a16="http://schemas.microsoft.com/office/drawing/2014/main" id="{D42C8D01-1348-904F-A28E-FB1F05F50B66}"/>
              </a:ext>
            </a:extLst>
          </p:cNvPr>
          <p:cNvSpPr>
            <a:spLocks noGrp="1"/>
          </p:cNvSpPr>
          <p:nvPr>
            <p:ph type="ctrTitle"/>
          </p:nvPr>
        </p:nvSpPr>
        <p:spPr>
          <a:xfrm>
            <a:off x="513658" y="1991233"/>
            <a:ext cx="11155672" cy="1397526"/>
          </a:xfrm>
        </p:spPr>
        <p:txBody>
          <a:bodyPr vert="horz" lIns="91440" tIns="45720" rIns="91440" bIns="45720" rtlCol="0" anchor="b">
            <a:normAutofit/>
          </a:bodyPr>
          <a:lstStyle/>
          <a:p>
            <a:pPr latinLnBrk="0"/>
            <a:r>
              <a:rPr lang="en-US" altLang="ko-KR" sz="4000" b="1" kern="1200" dirty="0">
                <a:solidFill>
                  <a:schemeClr val="tx1"/>
                </a:solidFill>
                <a:latin typeface="Abadi" panose="020B0604020104020204" pitchFamily="34" charset="0"/>
              </a:rPr>
              <a:t>ElasticTree: Saving Energy in Data Center Networks</a:t>
            </a:r>
          </a:p>
        </p:txBody>
      </p:sp>
      <p:sp>
        <p:nvSpPr>
          <p:cNvPr id="51" name="Freeform: Shape 5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9EC67F81-34CA-343A-1A7E-1D56D3926DF4}"/>
              </a:ext>
            </a:extLst>
          </p:cNvPr>
          <p:cNvSpPr txBox="1"/>
          <p:nvPr/>
        </p:nvSpPr>
        <p:spPr>
          <a:xfrm>
            <a:off x="1257557" y="3469241"/>
            <a:ext cx="9667874" cy="538609"/>
          </a:xfrm>
          <a:prstGeom prst="rect">
            <a:avLst/>
          </a:prstGeom>
          <a:noFill/>
        </p:spPr>
        <p:txBody>
          <a:bodyPr wrap="square">
            <a:spAutoFit/>
          </a:bodyPr>
          <a:lstStyle/>
          <a:p>
            <a:pPr algn="ctr">
              <a:spcAft>
                <a:spcPts val="600"/>
              </a:spcAft>
            </a:pPr>
            <a:r>
              <a:rPr lang="en-US" altLang="ko-KR" sz="1200" dirty="0">
                <a:latin typeface="Abadi" panose="020B0604020104020204" pitchFamily="34" charset="0"/>
              </a:rPr>
              <a:t>Brandon Heller⋆ , Srini Seetharaman† , Priya Mahadevan⋄ , Yiannis Yiakoumis⋆ , Puneet Sharma⋄ , Sujata Banerjee⋄ , Nick McKeown⋆ </a:t>
            </a:r>
            <a:r>
              <a:rPr lang="en-US" altLang="ko-KR" sz="1200" b="0" i="0" dirty="0">
                <a:solidFill>
                  <a:srgbClr val="222222"/>
                </a:solidFill>
                <a:effectLst/>
                <a:latin typeface="Abadi" panose="020B0604020104020204" pitchFamily="34" charset="0"/>
                <a:cs typeface="Arial" panose="020B0604020202020204" pitchFamily="34" charset="0"/>
              </a:rPr>
              <a:t>, </a:t>
            </a:r>
          </a:p>
          <a:p>
            <a:pPr algn="ctr">
              <a:spcAft>
                <a:spcPts val="600"/>
              </a:spcAft>
            </a:pPr>
            <a:r>
              <a:rPr lang="en-US" altLang="ko-KR" sz="1200" b="0" i="1" dirty="0">
                <a:solidFill>
                  <a:srgbClr val="222222"/>
                </a:solidFill>
                <a:effectLst/>
                <a:latin typeface="Abadi" panose="020B0604020104020204" pitchFamily="34" charset="0"/>
                <a:cs typeface="Arial" panose="020B0604020202020204" pitchFamily="34" charset="0"/>
              </a:rPr>
              <a:t> Nsdi. Vol. 10. 2010.</a:t>
            </a:r>
            <a:endParaRPr lang="ko-KR" altLang="en-US" sz="1200" dirty="0">
              <a:latin typeface="Abadi" panose="020B0604020104020204" pitchFamily="34" charset="0"/>
              <a:cs typeface="Arial" panose="020B0604020202020204" pitchFamily="34" charset="0"/>
            </a:endParaRPr>
          </a:p>
        </p:txBody>
      </p:sp>
      <p:sp>
        <p:nvSpPr>
          <p:cNvPr id="3" name="부제목 2">
            <a:extLst>
              <a:ext uri="{FF2B5EF4-FFF2-40B4-BE49-F238E27FC236}">
                <a16:creationId xmlns:a16="http://schemas.microsoft.com/office/drawing/2014/main" id="{BB4F0E0A-8459-60AB-4DBF-FC43E9161C10}"/>
              </a:ext>
            </a:extLst>
          </p:cNvPr>
          <p:cNvSpPr>
            <a:spLocks noGrp="1"/>
          </p:cNvSpPr>
          <p:nvPr>
            <p:ph type="subTitle" idx="1"/>
          </p:nvPr>
        </p:nvSpPr>
        <p:spPr>
          <a:xfrm>
            <a:off x="10468303" y="4977798"/>
            <a:ext cx="1723697" cy="844142"/>
          </a:xfrm>
        </p:spPr>
        <p:txBody>
          <a:bodyPr vert="horz" wrap="square" lIns="91440" tIns="45720" rIns="91440" bIns="45720" rtlCol="0" anchor="t">
            <a:spAutoFit/>
          </a:bodyPr>
          <a:lstStyle/>
          <a:p>
            <a:pPr algn="r" latinLnBrk="0">
              <a:lnSpc>
                <a:spcPct val="120000"/>
              </a:lnSpc>
              <a:spcBef>
                <a:spcPts val="0"/>
              </a:spcBef>
            </a:pPr>
            <a:r>
              <a:rPr lang="en-US" altLang="ko-KR" sz="1400" kern="1200" dirty="0">
                <a:solidFill>
                  <a:schemeClr val="tx1">
                    <a:lumMod val="50000"/>
                    <a:lumOff val="50000"/>
                  </a:schemeClr>
                </a:solidFill>
                <a:latin typeface="Arial" panose="020B0604020202020204" pitchFamily="34" charset="0"/>
                <a:cs typeface="Arial" panose="020B0604020202020204" pitchFamily="34" charset="0"/>
              </a:rPr>
              <a:t>22.12.06.</a:t>
            </a:r>
          </a:p>
          <a:p>
            <a:pPr algn="r" latinLnBrk="0">
              <a:lnSpc>
                <a:spcPct val="120000"/>
              </a:lnSpc>
              <a:spcBef>
                <a:spcPts val="0"/>
              </a:spcBef>
            </a:pPr>
            <a:r>
              <a:rPr lang="en-US" altLang="ko-KR" sz="1400" kern="1200" dirty="0">
                <a:solidFill>
                  <a:schemeClr val="tx1">
                    <a:lumMod val="50000"/>
                    <a:lumOff val="50000"/>
                  </a:schemeClr>
                </a:solidFill>
                <a:latin typeface="Arial" panose="020B0604020202020204" pitchFamily="34" charset="0"/>
                <a:cs typeface="Arial" panose="020B0604020202020204" pitchFamily="34" charset="0"/>
              </a:rPr>
              <a:t>Cloud Computing </a:t>
            </a:r>
          </a:p>
          <a:p>
            <a:pPr algn="r" latinLnBrk="0">
              <a:lnSpc>
                <a:spcPct val="120000"/>
              </a:lnSpc>
              <a:spcBef>
                <a:spcPts val="0"/>
              </a:spcBef>
            </a:pPr>
            <a:r>
              <a:rPr lang="en-US" altLang="ko-KR" sz="1400" kern="1200" dirty="0">
                <a:solidFill>
                  <a:schemeClr val="tx1">
                    <a:lumMod val="50000"/>
                    <a:lumOff val="50000"/>
                  </a:schemeClr>
                </a:solidFill>
                <a:latin typeface="Arial" panose="020B0604020202020204" pitchFamily="34" charset="0"/>
                <a:cs typeface="Arial" panose="020B0604020202020204" pitchFamily="34" charset="0"/>
              </a:rPr>
              <a:t>Sohee Kim</a:t>
            </a:r>
          </a:p>
        </p:txBody>
      </p:sp>
      <p:pic>
        <p:nvPicPr>
          <p:cNvPr id="6" name="그림 5">
            <a:extLst>
              <a:ext uri="{FF2B5EF4-FFF2-40B4-BE49-F238E27FC236}">
                <a16:creationId xmlns:a16="http://schemas.microsoft.com/office/drawing/2014/main" id="{EC709E5B-034D-3E89-77B0-D5AFF160C18F}"/>
              </a:ext>
            </a:extLst>
          </p:cNvPr>
          <p:cNvPicPr>
            <a:picLocks noChangeAspect="1"/>
          </p:cNvPicPr>
          <p:nvPr/>
        </p:nvPicPr>
        <p:blipFill>
          <a:blip r:embed="rId3"/>
          <a:stretch>
            <a:fillRect/>
          </a:stretch>
        </p:blipFill>
        <p:spPr>
          <a:xfrm>
            <a:off x="87611" y="5240556"/>
            <a:ext cx="6378248" cy="1594562"/>
          </a:xfrm>
          <a:prstGeom prst="rect">
            <a:avLst/>
          </a:prstGeom>
        </p:spPr>
      </p:pic>
    </p:spTree>
    <p:extLst>
      <p:ext uri="{BB962C8B-B14F-4D97-AF65-F5344CB8AC3E}">
        <p14:creationId xmlns:p14="http://schemas.microsoft.com/office/powerpoint/2010/main" val="1982670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49168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3 Optimizers</a:t>
            </a:r>
            <a:endParaRPr lang="ko-KR" altLang="en-US" b="1" dirty="0"/>
          </a:p>
        </p:txBody>
      </p:sp>
      <p:cxnSp>
        <p:nvCxnSpPr>
          <p:cNvPr id="5" name="직선 화살표 연결선 4">
            <a:extLst>
              <a:ext uri="{FF2B5EF4-FFF2-40B4-BE49-F238E27FC236}">
                <a16:creationId xmlns:a16="http://schemas.microsoft.com/office/drawing/2014/main" id="{A9988CAD-D47A-1834-B53E-9C3CB02CB0D4}"/>
              </a:ext>
            </a:extLst>
          </p:cNvPr>
          <p:cNvCxnSpPr/>
          <p:nvPr/>
        </p:nvCxnSpPr>
        <p:spPr>
          <a:xfrm>
            <a:off x="1365161" y="2560120"/>
            <a:ext cx="0" cy="285911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DD513425-2D03-2297-EBFE-FC93305554E4}"/>
              </a:ext>
            </a:extLst>
          </p:cNvPr>
          <p:cNvCxnSpPr>
            <a:cxnSpLocks/>
          </p:cNvCxnSpPr>
          <p:nvPr/>
        </p:nvCxnSpPr>
        <p:spPr>
          <a:xfrm flipH="1">
            <a:off x="1365161" y="5419230"/>
            <a:ext cx="4301544" cy="0"/>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BE5AA7A9-15AD-4817-C08A-6A7628EA438E}"/>
              </a:ext>
            </a:extLst>
          </p:cNvPr>
          <p:cNvSpPr/>
          <p:nvPr/>
        </p:nvSpPr>
        <p:spPr>
          <a:xfrm>
            <a:off x="1546540" y="2636269"/>
            <a:ext cx="1418601" cy="1026409"/>
          </a:xfrm>
          <a:prstGeom prst="ellipse">
            <a:avLst/>
          </a:prstGeom>
          <a:solidFill>
            <a:srgbClr val="FFE9A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Formal</a:t>
            </a:r>
          </a:p>
          <a:p>
            <a:pPr algn="ctr"/>
            <a:r>
              <a:rPr lang="en-US" altLang="ko-KR" dirty="0">
                <a:solidFill>
                  <a:schemeClr val="tx1"/>
                </a:solidFill>
              </a:rPr>
              <a:t>Model</a:t>
            </a:r>
            <a:endParaRPr lang="ko-KR" altLang="en-US" dirty="0">
              <a:solidFill>
                <a:schemeClr val="tx1"/>
              </a:solidFill>
            </a:endParaRPr>
          </a:p>
        </p:txBody>
      </p:sp>
      <p:sp>
        <p:nvSpPr>
          <p:cNvPr id="10" name="타원 9">
            <a:extLst>
              <a:ext uri="{FF2B5EF4-FFF2-40B4-BE49-F238E27FC236}">
                <a16:creationId xmlns:a16="http://schemas.microsoft.com/office/drawing/2014/main" id="{F050DA20-689D-FE66-7659-596EDAD9DAA6}"/>
              </a:ext>
            </a:extLst>
          </p:cNvPr>
          <p:cNvSpPr/>
          <p:nvPr/>
        </p:nvSpPr>
        <p:spPr>
          <a:xfrm>
            <a:off x="2445915" y="3272659"/>
            <a:ext cx="1815872" cy="1134067"/>
          </a:xfrm>
          <a:prstGeom prst="ellipse">
            <a:avLst/>
          </a:prstGeom>
          <a:solidFill>
            <a:srgbClr val="BFD8E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Greedy</a:t>
            </a:r>
          </a:p>
          <a:p>
            <a:pPr algn="ctr"/>
            <a:r>
              <a:rPr lang="en-US" altLang="ko-KR" dirty="0">
                <a:solidFill>
                  <a:schemeClr val="tx1"/>
                </a:solidFill>
              </a:rPr>
              <a:t>Bin-packer</a:t>
            </a:r>
            <a:endParaRPr lang="ko-KR" altLang="en-US" dirty="0">
              <a:solidFill>
                <a:schemeClr val="tx1"/>
              </a:solidFill>
            </a:endParaRPr>
          </a:p>
        </p:txBody>
      </p:sp>
      <p:sp>
        <p:nvSpPr>
          <p:cNvPr id="12" name="TextBox 11">
            <a:extLst>
              <a:ext uri="{FF2B5EF4-FFF2-40B4-BE49-F238E27FC236}">
                <a16:creationId xmlns:a16="http://schemas.microsoft.com/office/drawing/2014/main" id="{43F9B733-B3DE-BAAF-01C3-F21D098A8A9C}"/>
              </a:ext>
            </a:extLst>
          </p:cNvPr>
          <p:cNvSpPr txBox="1"/>
          <p:nvPr/>
        </p:nvSpPr>
        <p:spPr>
          <a:xfrm>
            <a:off x="1813194" y="5457862"/>
            <a:ext cx="3081313" cy="369332"/>
          </a:xfrm>
          <a:prstGeom prst="rect">
            <a:avLst/>
          </a:prstGeom>
          <a:noFill/>
        </p:spPr>
        <p:txBody>
          <a:bodyPr wrap="square" rtlCol="0">
            <a:spAutoFit/>
          </a:bodyPr>
          <a:lstStyle/>
          <a:p>
            <a:pPr algn="ctr"/>
            <a:r>
              <a:rPr lang="en-US" altLang="ko-KR" b="1" dirty="0"/>
              <a:t>Scalability </a:t>
            </a:r>
            <a:r>
              <a:rPr lang="en-US" altLang="ko-KR" sz="1200" dirty="0">
                <a:solidFill>
                  <a:schemeClr val="tx1">
                    <a:lumMod val="50000"/>
                    <a:lumOff val="50000"/>
                  </a:schemeClr>
                </a:solidFill>
              </a:rPr>
              <a:t>(</a:t>
            </a:r>
            <a:r>
              <a:rPr lang="ko-KR" altLang="en-US" sz="1200" dirty="0">
                <a:solidFill>
                  <a:schemeClr val="tx1">
                    <a:lumMod val="50000"/>
                    <a:lumOff val="50000"/>
                  </a:schemeClr>
                </a:solidFill>
              </a:rPr>
              <a:t>확장성</a:t>
            </a:r>
            <a:r>
              <a:rPr lang="en-US" altLang="ko-KR" sz="1200" dirty="0">
                <a:solidFill>
                  <a:schemeClr val="tx1">
                    <a:lumMod val="50000"/>
                    <a:lumOff val="50000"/>
                  </a:schemeClr>
                </a:solidFill>
              </a:rPr>
              <a:t>)</a:t>
            </a:r>
            <a:endParaRPr lang="ko-KR" altLang="en-US" dirty="0">
              <a:solidFill>
                <a:schemeClr val="tx1">
                  <a:lumMod val="50000"/>
                  <a:lumOff val="50000"/>
                </a:schemeClr>
              </a:solidFill>
            </a:endParaRPr>
          </a:p>
        </p:txBody>
      </p:sp>
      <p:sp>
        <p:nvSpPr>
          <p:cNvPr id="13" name="TextBox 12">
            <a:extLst>
              <a:ext uri="{FF2B5EF4-FFF2-40B4-BE49-F238E27FC236}">
                <a16:creationId xmlns:a16="http://schemas.microsoft.com/office/drawing/2014/main" id="{1B08C375-3183-E250-B357-0688226C90AF}"/>
              </a:ext>
            </a:extLst>
          </p:cNvPr>
          <p:cNvSpPr txBox="1"/>
          <p:nvPr/>
        </p:nvSpPr>
        <p:spPr>
          <a:xfrm rot="16200000">
            <a:off x="14186" y="3805009"/>
            <a:ext cx="2138235" cy="369332"/>
          </a:xfrm>
          <a:prstGeom prst="rect">
            <a:avLst/>
          </a:prstGeom>
          <a:noFill/>
        </p:spPr>
        <p:txBody>
          <a:bodyPr vert="horz" wrap="square" rtlCol="0">
            <a:spAutoFit/>
          </a:bodyPr>
          <a:lstStyle/>
          <a:p>
            <a:pPr algn="ctr"/>
            <a:r>
              <a:rPr lang="en-US" altLang="ko-KR" b="1" dirty="0"/>
              <a:t>Optimality </a:t>
            </a:r>
            <a:r>
              <a:rPr lang="en-US" altLang="ko-KR" sz="1200" dirty="0">
                <a:solidFill>
                  <a:schemeClr val="tx1">
                    <a:lumMod val="50000"/>
                    <a:lumOff val="50000"/>
                  </a:schemeClr>
                </a:solidFill>
              </a:rPr>
              <a:t>(</a:t>
            </a:r>
            <a:r>
              <a:rPr lang="ko-KR" altLang="en-US" sz="1200" dirty="0">
                <a:solidFill>
                  <a:schemeClr val="tx1">
                    <a:lumMod val="50000"/>
                    <a:lumOff val="50000"/>
                  </a:schemeClr>
                </a:solidFill>
              </a:rPr>
              <a:t>최적성</a:t>
            </a:r>
            <a:r>
              <a:rPr lang="en-US" altLang="ko-KR" sz="1200" dirty="0">
                <a:solidFill>
                  <a:schemeClr val="tx1">
                    <a:lumMod val="50000"/>
                    <a:lumOff val="50000"/>
                  </a:schemeClr>
                </a:solidFill>
              </a:rPr>
              <a:t>)</a:t>
            </a:r>
            <a:endParaRPr lang="ko-KR" altLang="en-US" sz="1400" dirty="0">
              <a:solidFill>
                <a:schemeClr val="tx1">
                  <a:lumMod val="50000"/>
                  <a:lumOff val="50000"/>
                </a:schemeClr>
              </a:solidFill>
            </a:endParaRPr>
          </a:p>
        </p:txBody>
      </p:sp>
      <p:sp>
        <p:nvSpPr>
          <p:cNvPr id="14" name="TextBox 13">
            <a:extLst>
              <a:ext uri="{FF2B5EF4-FFF2-40B4-BE49-F238E27FC236}">
                <a16:creationId xmlns:a16="http://schemas.microsoft.com/office/drawing/2014/main" id="{5EDD9175-B9CB-D03D-0E1D-F44292DA9931}"/>
              </a:ext>
            </a:extLst>
          </p:cNvPr>
          <p:cNvSpPr txBox="1"/>
          <p:nvPr/>
        </p:nvSpPr>
        <p:spPr>
          <a:xfrm>
            <a:off x="6192520" y="1861020"/>
            <a:ext cx="3081313" cy="338554"/>
          </a:xfrm>
          <a:prstGeom prst="rect">
            <a:avLst/>
          </a:prstGeom>
          <a:noFill/>
        </p:spPr>
        <p:txBody>
          <a:bodyPr wrap="square" rtlCol="0">
            <a:spAutoFit/>
          </a:bodyPr>
          <a:lstStyle/>
          <a:p>
            <a:pPr marL="285750" indent="-285750">
              <a:buFont typeface="Wingdings" panose="05000000000000000000" pitchFamily="2" charset="2"/>
              <a:buChar char="§"/>
            </a:pPr>
            <a:r>
              <a:rPr lang="en-US" altLang="ko-KR" sz="1600" b="1" dirty="0"/>
              <a:t>Scalability</a:t>
            </a:r>
            <a:endParaRPr lang="ko-KR" altLang="en-US" sz="1600" b="1" dirty="0"/>
          </a:p>
        </p:txBody>
      </p:sp>
      <p:pic>
        <p:nvPicPr>
          <p:cNvPr id="6" name="그림 5">
            <a:extLst>
              <a:ext uri="{FF2B5EF4-FFF2-40B4-BE49-F238E27FC236}">
                <a16:creationId xmlns:a16="http://schemas.microsoft.com/office/drawing/2014/main" id="{EBBF6030-261C-D272-8F8E-853FBEDD6EF3}"/>
              </a:ext>
            </a:extLst>
          </p:cNvPr>
          <p:cNvPicPr>
            <a:picLocks noChangeAspect="1"/>
          </p:cNvPicPr>
          <p:nvPr/>
        </p:nvPicPr>
        <p:blipFill rotWithShape="1">
          <a:blip r:embed="rId3"/>
          <a:srcRect b="23988"/>
          <a:stretch/>
        </p:blipFill>
        <p:spPr>
          <a:xfrm>
            <a:off x="8703165" y="107722"/>
            <a:ext cx="3412635" cy="889198"/>
          </a:xfrm>
          <a:prstGeom prst="rect">
            <a:avLst/>
          </a:prstGeom>
          <a:ln>
            <a:noFill/>
          </a:ln>
          <a:effectLst>
            <a:outerShdw blurRad="76200" sx="102000" sy="102000" algn="ctr" rotWithShape="0">
              <a:prstClr val="black">
                <a:alpha val="23000"/>
              </a:prstClr>
            </a:outerShdw>
          </a:effectLst>
        </p:spPr>
      </p:pic>
      <p:pic>
        <p:nvPicPr>
          <p:cNvPr id="16" name="그림 15">
            <a:extLst>
              <a:ext uri="{FF2B5EF4-FFF2-40B4-BE49-F238E27FC236}">
                <a16:creationId xmlns:a16="http://schemas.microsoft.com/office/drawing/2014/main" id="{ED5473AC-C023-6342-24BB-FEAD0A779A0D}"/>
              </a:ext>
            </a:extLst>
          </p:cNvPr>
          <p:cNvPicPr>
            <a:picLocks noChangeAspect="1"/>
          </p:cNvPicPr>
          <p:nvPr/>
        </p:nvPicPr>
        <p:blipFill rotWithShape="1">
          <a:blip r:embed="rId4"/>
          <a:srcRect b="16651"/>
          <a:stretch/>
        </p:blipFill>
        <p:spPr>
          <a:xfrm>
            <a:off x="6591681" y="2483129"/>
            <a:ext cx="4222967" cy="2842298"/>
          </a:xfrm>
          <a:prstGeom prst="rect">
            <a:avLst/>
          </a:prstGeom>
        </p:spPr>
      </p:pic>
      <p:sp>
        <p:nvSpPr>
          <p:cNvPr id="17" name="직사각형 16">
            <a:extLst>
              <a:ext uri="{FF2B5EF4-FFF2-40B4-BE49-F238E27FC236}">
                <a16:creationId xmlns:a16="http://schemas.microsoft.com/office/drawing/2014/main" id="{A8EC2E24-6445-4B3B-C755-634B0AB2F09E}"/>
              </a:ext>
            </a:extLst>
          </p:cNvPr>
          <p:cNvSpPr/>
          <p:nvPr/>
        </p:nvSpPr>
        <p:spPr>
          <a:xfrm>
            <a:off x="8086247" y="2374374"/>
            <a:ext cx="986634" cy="216000"/>
          </a:xfrm>
          <a:prstGeom prst="rect">
            <a:avLst/>
          </a:prstGeom>
          <a:solidFill>
            <a:srgbClr val="FFE9A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Formal Model</a:t>
            </a:r>
            <a:endParaRPr lang="ko-KR" altLang="en-US" sz="1000" dirty="0">
              <a:solidFill>
                <a:schemeClr val="tx1"/>
              </a:solidFill>
            </a:endParaRPr>
          </a:p>
        </p:txBody>
      </p:sp>
      <p:sp>
        <p:nvSpPr>
          <p:cNvPr id="18" name="직사각형 17">
            <a:extLst>
              <a:ext uri="{FF2B5EF4-FFF2-40B4-BE49-F238E27FC236}">
                <a16:creationId xmlns:a16="http://schemas.microsoft.com/office/drawing/2014/main" id="{8A343D19-7599-0F3F-E1DD-91973C9385F7}"/>
              </a:ext>
            </a:extLst>
          </p:cNvPr>
          <p:cNvSpPr/>
          <p:nvPr/>
        </p:nvSpPr>
        <p:spPr>
          <a:xfrm>
            <a:off x="9649245" y="2438269"/>
            <a:ext cx="864647" cy="396000"/>
          </a:xfrm>
          <a:prstGeom prst="rect">
            <a:avLst/>
          </a:prstGeom>
          <a:solidFill>
            <a:srgbClr val="BFD8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Greedy</a:t>
            </a:r>
          </a:p>
          <a:p>
            <a:pPr algn="ctr"/>
            <a:r>
              <a:rPr lang="en-US" altLang="ko-KR" sz="1000" dirty="0">
                <a:solidFill>
                  <a:schemeClr val="tx1"/>
                </a:solidFill>
              </a:rPr>
              <a:t>Bin-packer</a:t>
            </a:r>
            <a:endParaRPr lang="ko-KR" altLang="en-US" sz="1000" dirty="0">
              <a:solidFill>
                <a:schemeClr val="tx1"/>
              </a:solidFill>
            </a:endParaRPr>
          </a:p>
        </p:txBody>
      </p:sp>
      <p:sp>
        <p:nvSpPr>
          <p:cNvPr id="19" name="직사각형 18">
            <a:extLst>
              <a:ext uri="{FF2B5EF4-FFF2-40B4-BE49-F238E27FC236}">
                <a16:creationId xmlns:a16="http://schemas.microsoft.com/office/drawing/2014/main" id="{343871E1-2C64-17E5-FEEC-D76C1E445D1B}"/>
              </a:ext>
            </a:extLst>
          </p:cNvPr>
          <p:cNvSpPr/>
          <p:nvPr/>
        </p:nvSpPr>
        <p:spPr>
          <a:xfrm>
            <a:off x="10207997" y="3149473"/>
            <a:ext cx="864647" cy="396000"/>
          </a:xfrm>
          <a:prstGeom prst="rect">
            <a:avLst/>
          </a:prstGeom>
          <a:solidFill>
            <a:srgbClr val="D5EAC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Topo-aware</a:t>
            </a:r>
          </a:p>
          <a:p>
            <a:pPr algn="ctr"/>
            <a:r>
              <a:rPr lang="en-US" altLang="ko-KR" sz="1000" dirty="0">
                <a:solidFill>
                  <a:schemeClr val="tx1"/>
                </a:solidFill>
              </a:rPr>
              <a:t>Heuristic</a:t>
            </a:r>
            <a:endParaRPr lang="ko-KR" altLang="en-US" sz="1000" dirty="0">
              <a:solidFill>
                <a:schemeClr val="tx1"/>
              </a:solidFill>
            </a:endParaRPr>
          </a:p>
        </p:txBody>
      </p:sp>
      <p:sp>
        <p:nvSpPr>
          <p:cNvPr id="11" name="타원 10">
            <a:extLst>
              <a:ext uri="{FF2B5EF4-FFF2-40B4-BE49-F238E27FC236}">
                <a16:creationId xmlns:a16="http://schemas.microsoft.com/office/drawing/2014/main" id="{C4A6C804-88EF-EA5A-A18F-A6EFE20C4CD8}"/>
              </a:ext>
            </a:extLst>
          </p:cNvPr>
          <p:cNvSpPr/>
          <p:nvPr/>
        </p:nvSpPr>
        <p:spPr>
          <a:xfrm>
            <a:off x="3911960" y="3881142"/>
            <a:ext cx="1573365" cy="1134066"/>
          </a:xfrm>
          <a:prstGeom prst="ellipse">
            <a:avLst/>
          </a:prstGeom>
          <a:solidFill>
            <a:srgbClr val="D5EAC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Topo-aware</a:t>
            </a:r>
          </a:p>
          <a:p>
            <a:pPr algn="ctr"/>
            <a:r>
              <a:rPr lang="en-US" altLang="ko-KR" dirty="0">
                <a:solidFill>
                  <a:schemeClr val="tx1"/>
                </a:solidFill>
              </a:rPr>
              <a:t>Heuristic</a:t>
            </a:r>
            <a:endParaRPr lang="ko-KR" altLang="en-US" dirty="0">
              <a:solidFill>
                <a:schemeClr val="tx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950CCC1-8143-E6B9-5155-9988E451B166}"/>
                  </a:ext>
                </a:extLst>
              </p:cNvPr>
              <p:cNvSpPr txBox="1"/>
              <p:nvPr/>
            </p:nvSpPr>
            <p:spPr>
              <a:xfrm>
                <a:off x="9032395" y="2793599"/>
                <a:ext cx="540000" cy="26353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sz="1100" i="1" dirty="0" smtClean="0">
                          <a:solidFill>
                            <a:schemeClr val="tx1">
                              <a:lumMod val="50000"/>
                              <a:lumOff val="50000"/>
                            </a:schemeClr>
                          </a:solidFill>
                          <a:latin typeface="Cambria Math" panose="02040503050406030204" pitchFamily="18" charset="0"/>
                        </a:rPr>
                        <m:t>𝑂</m:t>
                      </m:r>
                      <m:r>
                        <a:rPr lang="en-US" altLang="ko-KR" sz="1100" i="1" dirty="0" smtClean="0">
                          <a:solidFill>
                            <a:schemeClr val="tx1">
                              <a:lumMod val="50000"/>
                              <a:lumOff val="50000"/>
                            </a:schemeClr>
                          </a:solidFill>
                          <a:latin typeface="Cambria Math" panose="02040503050406030204" pitchFamily="18" charset="0"/>
                        </a:rPr>
                        <m:t>(</m:t>
                      </m:r>
                      <m:sSup>
                        <m:sSupPr>
                          <m:ctrlPr>
                            <a:rPr lang="en-US" altLang="ko-KR" sz="1100" i="1" dirty="0" smtClean="0">
                              <a:solidFill>
                                <a:schemeClr val="tx1">
                                  <a:lumMod val="50000"/>
                                  <a:lumOff val="50000"/>
                                </a:schemeClr>
                              </a:solidFill>
                              <a:latin typeface="Cambria Math" panose="02040503050406030204" pitchFamily="18" charset="0"/>
                            </a:rPr>
                          </m:ctrlPr>
                        </m:sSupPr>
                        <m:e>
                          <m:r>
                            <a:rPr lang="en-US" altLang="ko-KR" sz="1100" i="1" dirty="0" smtClean="0">
                              <a:solidFill>
                                <a:schemeClr val="tx1">
                                  <a:lumMod val="50000"/>
                                  <a:lumOff val="50000"/>
                                </a:schemeClr>
                              </a:solidFill>
                              <a:latin typeface="Cambria Math" panose="02040503050406030204" pitchFamily="18" charset="0"/>
                            </a:rPr>
                            <m:t>𝑛</m:t>
                          </m:r>
                        </m:e>
                        <m:sup>
                          <m:r>
                            <a:rPr lang="en-US" altLang="ko-KR" sz="1100" i="1" dirty="0" smtClean="0">
                              <a:solidFill>
                                <a:schemeClr val="tx1">
                                  <a:lumMod val="50000"/>
                                  <a:lumOff val="50000"/>
                                </a:schemeClr>
                              </a:solidFill>
                              <a:latin typeface="Cambria Math" panose="02040503050406030204" pitchFamily="18" charset="0"/>
                            </a:rPr>
                            <m:t>2</m:t>
                          </m:r>
                          <m:r>
                            <a:rPr lang="en-US" altLang="ko-KR" sz="1100" b="0" i="1" dirty="0" smtClean="0">
                              <a:solidFill>
                                <a:schemeClr val="tx1">
                                  <a:lumMod val="50000"/>
                                  <a:lumOff val="50000"/>
                                </a:schemeClr>
                              </a:solidFill>
                              <a:latin typeface="Cambria Math" panose="02040503050406030204" pitchFamily="18" charset="0"/>
                            </a:rPr>
                            <m:t>.5</m:t>
                          </m:r>
                        </m:sup>
                      </m:sSup>
                      <m:r>
                        <a:rPr lang="en-US" altLang="ko-KR" sz="1100" i="1" dirty="0" smtClean="0">
                          <a:solidFill>
                            <a:schemeClr val="tx1">
                              <a:lumMod val="50000"/>
                              <a:lumOff val="50000"/>
                            </a:schemeClr>
                          </a:solidFill>
                          <a:latin typeface="Cambria Math" panose="02040503050406030204" pitchFamily="18" charset="0"/>
                        </a:rPr>
                        <m:t>)</m:t>
                      </m:r>
                    </m:oMath>
                  </m:oMathPara>
                </a14:m>
                <a:endParaRPr lang="ko-KR" altLang="en-US" sz="1100" dirty="0">
                  <a:solidFill>
                    <a:schemeClr val="tx1">
                      <a:lumMod val="50000"/>
                      <a:lumOff val="50000"/>
                    </a:schemeClr>
                  </a:solidFill>
                </a:endParaRPr>
              </a:p>
            </p:txBody>
          </p:sp>
        </mc:Choice>
        <mc:Fallback xmlns="">
          <p:sp>
            <p:nvSpPr>
              <p:cNvPr id="20" name="TextBox 19">
                <a:extLst>
                  <a:ext uri="{FF2B5EF4-FFF2-40B4-BE49-F238E27FC236}">
                    <a16:creationId xmlns:a16="http://schemas.microsoft.com/office/drawing/2014/main" id="{4950CCC1-8143-E6B9-5155-9988E451B166}"/>
                  </a:ext>
                </a:extLst>
              </p:cNvPr>
              <p:cNvSpPr txBox="1">
                <a:spLocks noRot="1" noChangeAspect="1" noMove="1" noResize="1" noEditPoints="1" noAdjustHandles="1" noChangeArrowheads="1" noChangeShapeType="1" noTextEdit="1"/>
              </p:cNvSpPr>
              <p:nvPr/>
            </p:nvSpPr>
            <p:spPr>
              <a:xfrm>
                <a:off x="9032395" y="2793599"/>
                <a:ext cx="540000" cy="263534"/>
              </a:xfrm>
              <a:prstGeom prst="rect">
                <a:avLst/>
              </a:prstGeom>
              <a:blipFill>
                <a:blip r:embed="rId6"/>
                <a:stretch>
                  <a:fillRect r="-12500" b="-930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C4D1E4-7C0B-D8FC-8547-A0012BC1C60D}"/>
                  </a:ext>
                </a:extLst>
              </p:cNvPr>
              <p:cNvSpPr txBox="1"/>
              <p:nvPr/>
            </p:nvSpPr>
            <p:spPr>
              <a:xfrm>
                <a:off x="9730316" y="2887863"/>
                <a:ext cx="446635"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50000"/>
                              <a:lumOff val="50000"/>
                            </a:schemeClr>
                          </a:solidFill>
                          <a:latin typeface="Cambria Math" panose="02040503050406030204" pitchFamily="18" charset="0"/>
                        </a:rPr>
                        <m:t>𝑂</m:t>
                      </m:r>
                      <m:r>
                        <a:rPr lang="en-US" altLang="ko-KR" sz="1100" i="1" dirty="0" smtClean="0">
                          <a:solidFill>
                            <a:schemeClr val="tx1">
                              <a:lumMod val="50000"/>
                              <a:lumOff val="50000"/>
                            </a:schemeClr>
                          </a:solidFill>
                          <a:latin typeface="Cambria Math" panose="02040503050406030204" pitchFamily="18" charset="0"/>
                        </a:rPr>
                        <m:t>(</m:t>
                      </m:r>
                      <m:sSup>
                        <m:sSupPr>
                          <m:ctrlPr>
                            <a:rPr lang="en-US" altLang="ko-KR" sz="1100" i="1" dirty="0" smtClean="0">
                              <a:solidFill>
                                <a:schemeClr val="tx1">
                                  <a:lumMod val="50000"/>
                                  <a:lumOff val="50000"/>
                                </a:schemeClr>
                              </a:solidFill>
                              <a:latin typeface="Cambria Math" panose="02040503050406030204" pitchFamily="18" charset="0"/>
                            </a:rPr>
                          </m:ctrlPr>
                        </m:sSupPr>
                        <m:e>
                          <m:r>
                            <a:rPr lang="en-US" altLang="ko-KR" sz="1100" i="1" dirty="0" smtClean="0">
                              <a:solidFill>
                                <a:schemeClr val="tx1">
                                  <a:lumMod val="50000"/>
                                  <a:lumOff val="50000"/>
                                </a:schemeClr>
                              </a:solidFill>
                              <a:latin typeface="Cambria Math" panose="02040503050406030204" pitchFamily="18" charset="0"/>
                            </a:rPr>
                            <m:t>𝑛</m:t>
                          </m:r>
                        </m:e>
                        <m:sup>
                          <m:r>
                            <a:rPr lang="en-US" altLang="ko-KR" sz="1100" i="1" dirty="0" smtClean="0">
                              <a:solidFill>
                                <a:schemeClr val="tx1">
                                  <a:lumMod val="50000"/>
                                  <a:lumOff val="50000"/>
                                </a:schemeClr>
                              </a:solidFill>
                              <a:latin typeface="Cambria Math" panose="02040503050406030204" pitchFamily="18" charset="0"/>
                            </a:rPr>
                            <m:t>2</m:t>
                          </m:r>
                        </m:sup>
                      </m:sSup>
                      <m:r>
                        <a:rPr lang="en-US" altLang="ko-KR" sz="1100" i="1" dirty="0" smtClean="0">
                          <a:solidFill>
                            <a:schemeClr val="tx1">
                              <a:lumMod val="50000"/>
                              <a:lumOff val="50000"/>
                            </a:schemeClr>
                          </a:solidFill>
                          <a:latin typeface="Cambria Math" panose="02040503050406030204" pitchFamily="18" charset="0"/>
                        </a:rPr>
                        <m:t>)</m:t>
                      </m:r>
                    </m:oMath>
                  </m:oMathPara>
                </a14:m>
                <a:endParaRPr lang="ko-KR" altLang="en-US" sz="1100" dirty="0">
                  <a:solidFill>
                    <a:schemeClr val="tx1">
                      <a:lumMod val="50000"/>
                      <a:lumOff val="50000"/>
                    </a:schemeClr>
                  </a:solidFill>
                </a:endParaRPr>
              </a:p>
            </p:txBody>
          </p:sp>
        </mc:Choice>
        <mc:Fallback xmlns="">
          <p:sp>
            <p:nvSpPr>
              <p:cNvPr id="8" name="TextBox 7">
                <a:extLst>
                  <a:ext uri="{FF2B5EF4-FFF2-40B4-BE49-F238E27FC236}">
                    <a16:creationId xmlns:a16="http://schemas.microsoft.com/office/drawing/2014/main" id="{C7C4D1E4-7C0B-D8FC-8547-A0012BC1C60D}"/>
                  </a:ext>
                </a:extLst>
              </p:cNvPr>
              <p:cNvSpPr txBox="1">
                <a:spLocks noRot="1" noChangeAspect="1" noMove="1" noResize="1" noEditPoints="1" noAdjustHandles="1" noChangeArrowheads="1" noChangeShapeType="1" noTextEdit="1"/>
              </p:cNvSpPr>
              <p:nvPr/>
            </p:nvSpPr>
            <p:spPr>
              <a:xfrm>
                <a:off x="9730316" y="2887863"/>
                <a:ext cx="446635" cy="261610"/>
              </a:xfrm>
              <a:prstGeom prst="rect">
                <a:avLst/>
              </a:prstGeom>
              <a:blipFill>
                <a:blip r:embed="rId7"/>
                <a:stretch>
                  <a:fillRect r="-17808" b="-46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A730FC7-2DB3-0675-4663-E016C24C1176}"/>
                  </a:ext>
                </a:extLst>
              </p:cNvPr>
              <p:cNvSpPr txBox="1"/>
              <p:nvPr/>
            </p:nvSpPr>
            <p:spPr>
              <a:xfrm>
                <a:off x="9756960" y="3489310"/>
                <a:ext cx="411710"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50000"/>
                              <a:lumOff val="50000"/>
                            </a:schemeClr>
                          </a:solidFill>
                          <a:latin typeface="Cambria Math" panose="02040503050406030204" pitchFamily="18" charset="0"/>
                        </a:rPr>
                        <m:t>𝑂</m:t>
                      </m:r>
                      <m:r>
                        <a:rPr lang="en-US" altLang="ko-KR" sz="1100" i="1" dirty="0" smtClean="0">
                          <a:solidFill>
                            <a:schemeClr val="tx1">
                              <a:lumMod val="50000"/>
                              <a:lumOff val="50000"/>
                            </a:schemeClr>
                          </a:solidFill>
                          <a:latin typeface="Cambria Math" panose="02040503050406030204" pitchFamily="18" charset="0"/>
                        </a:rPr>
                        <m:t>(</m:t>
                      </m:r>
                      <m:r>
                        <a:rPr lang="en-US" altLang="ko-KR" sz="1100" b="0" i="1" dirty="0" smtClean="0">
                          <a:solidFill>
                            <a:schemeClr val="tx1">
                              <a:lumMod val="50000"/>
                              <a:lumOff val="50000"/>
                            </a:schemeClr>
                          </a:solidFill>
                          <a:latin typeface="Cambria Math" panose="02040503050406030204" pitchFamily="18" charset="0"/>
                        </a:rPr>
                        <m:t>𝑛</m:t>
                      </m:r>
                      <m:r>
                        <a:rPr lang="en-US" altLang="ko-KR" sz="1100" i="1" dirty="0" smtClean="0">
                          <a:solidFill>
                            <a:schemeClr val="tx1">
                              <a:lumMod val="50000"/>
                              <a:lumOff val="50000"/>
                            </a:schemeClr>
                          </a:solidFill>
                          <a:latin typeface="Cambria Math" panose="02040503050406030204" pitchFamily="18" charset="0"/>
                        </a:rPr>
                        <m:t>)</m:t>
                      </m:r>
                    </m:oMath>
                  </m:oMathPara>
                </a14:m>
                <a:endParaRPr lang="ko-KR" altLang="en-US" sz="1100" dirty="0">
                  <a:solidFill>
                    <a:schemeClr val="tx1">
                      <a:lumMod val="50000"/>
                      <a:lumOff val="50000"/>
                    </a:schemeClr>
                  </a:solidFill>
                </a:endParaRPr>
              </a:p>
            </p:txBody>
          </p:sp>
        </mc:Choice>
        <mc:Fallback xmlns="">
          <p:sp>
            <p:nvSpPr>
              <p:cNvPr id="21" name="TextBox 20">
                <a:extLst>
                  <a:ext uri="{FF2B5EF4-FFF2-40B4-BE49-F238E27FC236}">
                    <a16:creationId xmlns:a16="http://schemas.microsoft.com/office/drawing/2014/main" id="{5A730FC7-2DB3-0675-4663-E016C24C1176}"/>
                  </a:ext>
                </a:extLst>
              </p:cNvPr>
              <p:cNvSpPr txBox="1">
                <a:spLocks noRot="1" noChangeAspect="1" noMove="1" noResize="1" noEditPoints="1" noAdjustHandles="1" noChangeArrowheads="1" noChangeShapeType="1" noTextEdit="1"/>
              </p:cNvSpPr>
              <p:nvPr/>
            </p:nvSpPr>
            <p:spPr>
              <a:xfrm>
                <a:off x="9756960" y="3489310"/>
                <a:ext cx="411710" cy="261610"/>
              </a:xfrm>
              <a:prstGeom prst="rect">
                <a:avLst/>
              </a:prstGeom>
              <a:blipFill>
                <a:blip r:embed="rId8"/>
                <a:stretch>
                  <a:fillRect r="-11940" b="-69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A0A436F-81C6-4833-1F22-34A599C0E0B6}"/>
                  </a:ext>
                </a:extLst>
              </p:cNvPr>
              <p:cNvSpPr txBox="1"/>
              <p:nvPr/>
            </p:nvSpPr>
            <p:spPr>
              <a:xfrm>
                <a:off x="8277582" y="2691195"/>
                <a:ext cx="540000" cy="2616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sz="1100" i="1" dirty="0" smtClean="0">
                          <a:solidFill>
                            <a:schemeClr val="tx1">
                              <a:lumMod val="50000"/>
                              <a:lumOff val="50000"/>
                            </a:schemeClr>
                          </a:solidFill>
                          <a:latin typeface="Cambria Math" panose="02040503050406030204" pitchFamily="18" charset="0"/>
                        </a:rPr>
                        <m:t>𝑂</m:t>
                      </m:r>
                      <m:r>
                        <a:rPr lang="en-US" altLang="ko-KR" sz="1100" i="1" dirty="0" smtClean="0">
                          <a:solidFill>
                            <a:schemeClr val="tx1">
                              <a:lumMod val="50000"/>
                              <a:lumOff val="50000"/>
                            </a:schemeClr>
                          </a:solidFill>
                          <a:latin typeface="Cambria Math" panose="02040503050406030204" pitchFamily="18" charset="0"/>
                        </a:rPr>
                        <m:t>(</m:t>
                      </m:r>
                      <m:sSup>
                        <m:sSupPr>
                          <m:ctrlPr>
                            <a:rPr lang="en-US" altLang="ko-KR" sz="1100" i="1" dirty="0" smtClean="0">
                              <a:solidFill>
                                <a:schemeClr val="tx1">
                                  <a:lumMod val="50000"/>
                                  <a:lumOff val="50000"/>
                                </a:schemeClr>
                              </a:solidFill>
                              <a:latin typeface="Cambria Math" panose="02040503050406030204" pitchFamily="18" charset="0"/>
                            </a:rPr>
                          </m:ctrlPr>
                        </m:sSupPr>
                        <m:e>
                          <m:r>
                            <a:rPr lang="en-US" altLang="ko-KR" sz="1100" i="1" dirty="0" smtClean="0">
                              <a:solidFill>
                                <a:schemeClr val="tx1">
                                  <a:lumMod val="50000"/>
                                  <a:lumOff val="50000"/>
                                </a:schemeClr>
                              </a:solidFill>
                              <a:latin typeface="Cambria Math" panose="02040503050406030204" pitchFamily="18" charset="0"/>
                            </a:rPr>
                            <m:t>𝑛</m:t>
                          </m:r>
                        </m:e>
                        <m:sup>
                          <m:r>
                            <a:rPr lang="en-US" altLang="ko-KR" sz="1100" b="0" i="1" dirty="0" smtClean="0">
                              <a:solidFill>
                                <a:schemeClr val="tx1">
                                  <a:lumMod val="50000"/>
                                  <a:lumOff val="50000"/>
                                </a:schemeClr>
                              </a:solidFill>
                              <a:latin typeface="Cambria Math" panose="02040503050406030204" pitchFamily="18" charset="0"/>
                            </a:rPr>
                            <m:t>3</m:t>
                          </m:r>
                        </m:sup>
                      </m:sSup>
                      <m:r>
                        <a:rPr lang="en-US" altLang="ko-KR" sz="1100" i="1" dirty="0" smtClean="0">
                          <a:solidFill>
                            <a:schemeClr val="tx1">
                              <a:lumMod val="50000"/>
                              <a:lumOff val="50000"/>
                            </a:schemeClr>
                          </a:solidFill>
                          <a:latin typeface="Cambria Math" panose="02040503050406030204" pitchFamily="18" charset="0"/>
                        </a:rPr>
                        <m:t>)</m:t>
                      </m:r>
                    </m:oMath>
                  </m:oMathPara>
                </a14:m>
                <a:endParaRPr lang="ko-KR" altLang="en-US" sz="1100" dirty="0">
                  <a:solidFill>
                    <a:schemeClr val="tx1">
                      <a:lumMod val="50000"/>
                      <a:lumOff val="50000"/>
                    </a:schemeClr>
                  </a:solidFill>
                </a:endParaRPr>
              </a:p>
            </p:txBody>
          </p:sp>
        </mc:Choice>
        <mc:Fallback xmlns="">
          <p:sp>
            <p:nvSpPr>
              <p:cNvPr id="22" name="TextBox 21">
                <a:extLst>
                  <a:ext uri="{FF2B5EF4-FFF2-40B4-BE49-F238E27FC236}">
                    <a16:creationId xmlns:a16="http://schemas.microsoft.com/office/drawing/2014/main" id="{0A0A436F-81C6-4833-1F22-34A599C0E0B6}"/>
                  </a:ext>
                </a:extLst>
              </p:cNvPr>
              <p:cNvSpPr txBox="1">
                <a:spLocks noRot="1" noChangeAspect="1" noMove="1" noResize="1" noEditPoints="1" noAdjustHandles="1" noChangeArrowheads="1" noChangeShapeType="1" noTextEdit="1"/>
              </p:cNvSpPr>
              <p:nvPr/>
            </p:nvSpPr>
            <p:spPr>
              <a:xfrm>
                <a:off x="8277582" y="2691195"/>
                <a:ext cx="540000" cy="261610"/>
              </a:xfrm>
              <a:prstGeom prst="rect">
                <a:avLst/>
              </a:prstGeom>
              <a:blipFill>
                <a:blip r:embed="rId9"/>
                <a:stretch>
                  <a:fillRect b="-6977"/>
                </a:stretch>
              </a:blipFill>
            </p:spPr>
            <p:txBody>
              <a:bodyPr/>
              <a:lstStyle/>
              <a:p>
                <a:r>
                  <a:rPr lang="ko-KR" altLang="en-US">
                    <a:noFill/>
                  </a:rPr>
                  <a:t> </a:t>
                </a:r>
              </a:p>
            </p:txBody>
          </p:sp>
        </mc:Fallback>
      </mc:AlternateContent>
      <p:sp>
        <p:nvSpPr>
          <p:cNvPr id="24" name="TextBox 23">
            <a:extLst>
              <a:ext uri="{FF2B5EF4-FFF2-40B4-BE49-F238E27FC236}">
                <a16:creationId xmlns:a16="http://schemas.microsoft.com/office/drawing/2014/main" id="{3FDF35CA-0624-8E23-1C08-AC03C7EA788A}"/>
              </a:ext>
            </a:extLst>
          </p:cNvPr>
          <p:cNvSpPr txBox="1"/>
          <p:nvPr/>
        </p:nvSpPr>
        <p:spPr>
          <a:xfrm>
            <a:off x="6322214" y="5334457"/>
            <a:ext cx="5255105" cy="102188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400" dirty="0"/>
              <a:t>The topology-aware heuristic approach is not fundamentally unscalable, especially considering that the number of operations increases linearly with the number of hosts.</a:t>
            </a:r>
          </a:p>
        </p:txBody>
      </p:sp>
      <p:pic>
        <p:nvPicPr>
          <p:cNvPr id="3" name="그림 2">
            <a:extLst>
              <a:ext uri="{FF2B5EF4-FFF2-40B4-BE49-F238E27FC236}">
                <a16:creationId xmlns:a16="http://schemas.microsoft.com/office/drawing/2014/main" id="{210D759A-BD08-A9C8-7F06-2D4708B8F871}"/>
              </a:ext>
            </a:extLst>
          </p:cNvPr>
          <p:cNvPicPr>
            <a:picLocks noChangeAspect="1"/>
          </p:cNvPicPr>
          <p:nvPr/>
        </p:nvPicPr>
        <p:blipFill>
          <a:blip r:embed="rId10"/>
          <a:stretch>
            <a:fillRect/>
          </a:stretch>
        </p:blipFill>
        <p:spPr>
          <a:xfrm>
            <a:off x="7304121" y="107722"/>
            <a:ext cx="1275443" cy="889198"/>
          </a:xfrm>
          <a:prstGeom prst="rect">
            <a:avLst/>
          </a:prstGeom>
          <a:effectLst>
            <a:outerShdw blurRad="63500" sx="102000" sy="102000" algn="ctr" rotWithShape="0">
              <a:prstClr val="black">
                <a:alpha val="26000"/>
              </a:prstClr>
            </a:outerShdw>
          </a:effectLst>
        </p:spPr>
      </p:pic>
      <p:sp>
        <p:nvSpPr>
          <p:cNvPr id="23" name="직사각형 22">
            <a:extLst>
              <a:ext uri="{FF2B5EF4-FFF2-40B4-BE49-F238E27FC236}">
                <a16:creationId xmlns:a16="http://schemas.microsoft.com/office/drawing/2014/main" id="{5AE40796-E111-8FFB-7032-FB4F8FD99AAF}"/>
              </a:ext>
            </a:extLst>
          </p:cNvPr>
          <p:cNvSpPr>
            <a:spLocks/>
          </p:cNvSpPr>
          <p:nvPr/>
        </p:nvSpPr>
        <p:spPr>
          <a:xfrm>
            <a:off x="7390988" y="160226"/>
            <a:ext cx="379151" cy="107673"/>
          </a:xfrm>
          <a:prstGeom prst="rect">
            <a:avLst/>
          </a:prstGeom>
          <a:noFill/>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6" name="TextBox 25">
            <a:extLst>
              <a:ext uri="{FF2B5EF4-FFF2-40B4-BE49-F238E27FC236}">
                <a16:creationId xmlns:a16="http://schemas.microsoft.com/office/drawing/2014/main" id="{8B3F2CB8-4E88-260E-4698-B06A19B2CEBD}"/>
              </a:ext>
            </a:extLst>
          </p:cNvPr>
          <p:cNvSpPr txBox="1"/>
          <p:nvPr/>
        </p:nvSpPr>
        <p:spPr>
          <a:xfrm>
            <a:off x="546092" y="1929866"/>
            <a:ext cx="4939233" cy="276999"/>
          </a:xfrm>
          <a:prstGeom prst="rect">
            <a:avLst/>
          </a:prstGeom>
          <a:noFill/>
        </p:spPr>
        <p:txBody>
          <a:bodyPr wrap="square" rtlCol="0">
            <a:spAutoFit/>
          </a:bodyPr>
          <a:lstStyle/>
          <a:p>
            <a:pPr marL="285750" indent="-285750">
              <a:buFont typeface="Arial" panose="020B0604020202020204" pitchFamily="34" charset="0"/>
              <a:buChar char="•"/>
            </a:pPr>
            <a:r>
              <a:rPr lang="en-US" altLang="ko-KR" sz="1200" dirty="0">
                <a:solidFill>
                  <a:schemeClr val="bg1">
                    <a:lumMod val="50000"/>
                  </a:schemeClr>
                </a:solidFill>
              </a:rPr>
              <a:t>Outputs a network topology subset, used by the control software</a:t>
            </a:r>
          </a:p>
        </p:txBody>
      </p:sp>
    </p:spTree>
    <p:extLst>
      <p:ext uri="{BB962C8B-B14F-4D97-AF65-F5344CB8AC3E}">
        <p14:creationId xmlns:p14="http://schemas.microsoft.com/office/powerpoint/2010/main" val="4273368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4724299" cy="665876"/>
          </a:xfrm>
        </p:spPr>
        <p:txBody>
          <a:bodyPr>
            <a:normAutofit/>
          </a:bodyPr>
          <a:lstStyle/>
          <a:p>
            <a:r>
              <a:rPr lang="en-US" altLang="ko-KR" sz="2400" b="1" u="sng" dirty="0">
                <a:latin typeface="Arial" panose="020B0604020202020204" pitchFamily="34" charset="0"/>
                <a:cs typeface="Arial" panose="020B0604020202020204" pitchFamily="34" charset="0"/>
              </a:rPr>
              <a:t>3. POWER SAVING ANALYSIS</a:t>
            </a:r>
            <a:endParaRPr lang="ko-KR" altLang="en-US" sz="2400" b="1" u="sng"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D8887814-C693-1640-8B02-054E70EA01AA}"/>
              </a:ext>
            </a:extLst>
          </p:cNvPr>
          <p:cNvSpPr txBox="1"/>
          <p:nvPr/>
        </p:nvSpPr>
        <p:spPr>
          <a:xfrm>
            <a:off x="370142" y="1503546"/>
            <a:ext cx="4147671" cy="28281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dirty="0"/>
              <a:t>Small tests performed on prototypes</a:t>
            </a:r>
          </a:p>
          <a:p>
            <a:pPr marL="285750" indent="-285750">
              <a:lnSpc>
                <a:spcPct val="150000"/>
              </a:lnSpc>
              <a:buFont typeface="Arial" panose="020B0604020202020204" pitchFamily="34" charset="0"/>
              <a:buChar char="•"/>
            </a:pPr>
            <a:r>
              <a:rPr lang="en-US" altLang="ko-KR" sz="1200" dirty="0"/>
              <a:t>Larger networks tested through simulations</a:t>
            </a:r>
          </a:p>
          <a:p>
            <a:pPr marL="285750" indent="-285750">
              <a:lnSpc>
                <a:spcPct val="150000"/>
              </a:lnSpc>
              <a:buFont typeface="Arial" panose="020B0604020202020204" pitchFamily="34" charset="0"/>
              <a:buChar char="•"/>
            </a:pPr>
            <a:r>
              <a:rPr lang="en-US" altLang="ko-KR" sz="1200" dirty="0"/>
              <a:t>Considered power usage:</a:t>
            </a:r>
          </a:p>
          <a:p>
            <a:pPr marL="742950" lvl="1" indent="-285750">
              <a:lnSpc>
                <a:spcPct val="150000"/>
              </a:lnSpc>
              <a:buFont typeface="Arial" panose="020B0604020202020204" pitchFamily="34" charset="0"/>
              <a:buChar char="•"/>
            </a:pPr>
            <a:r>
              <a:rPr lang="en-US" altLang="ko-KR" sz="1200" dirty="0"/>
              <a:t>Number of switches powered on</a:t>
            </a:r>
          </a:p>
          <a:p>
            <a:pPr marL="742950" lvl="1" indent="-285750">
              <a:lnSpc>
                <a:spcPct val="150000"/>
              </a:lnSpc>
              <a:buFont typeface="Arial" panose="020B0604020202020204" pitchFamily="34" charset="0"/>
              <a:buChar char="•"/>
            </a:pPr>
            <a:r>
              <a:rPr lang="en-US" altLang="ko-KR" sz="1200" dirty="0"/>
              <a:t>Number of ports enabled on them</a:t>
            </a:r>
          </a:p>
          <a:p>
            <a:pPr marL="285750" indent="-285750">
              <a:lnSpc>
                <a:spcPct val="150000"/>
              </a:lnSpc>
              <a:buFont typeface="Arial" panose="020B0604020202020204" pitchFamily="34" charset="0"/>
              <a:buChar char="•"/>
            </a:pPr>
            <a:r>
              <a:rPr lang="en-US" altLang="ko-KR" sz="1200" dirty="0"/>
              <a:t>Ignored power usage:</a:t>
            </a:r>
          </a:p>
          <a:p>
            <a:pPr marL="742950" lvl="1" indent="-285750">
              <a:lnSpc>
                <a:spcPct val="150000"/>
              </a:lnSpc>
              <a:buFont typeface="Arial" panose="020B0604020202020204" pitchFamily="34" charset="0"/>
              <a:buChar char="•"/>
            </a:pPr>
            <a:r>
              <a:rPr lang="en-US" altLang="ko-KR" sz="1200" dirty="0"/>
              <a:t>Running servers hosting ElasticTree modules</a:t>
            </a:r>
          </a:p>
          <a:p>
            <a:pPr marL="742950" lvl="1" indent="-285750">
              <a:lnSpc>
                <a:spcPct val="150000"/>
              </a:lnSpc>
              <a:buFont typeface="Arial" panose="020B0604020202020204" pitchFamily="34" charset="0"/>
              <a:buChar char="•"/>
            </a:pPr>
            <a:r>
              <a:rPr lang="en-US" altLang="ko-KR" sz="1200" dirty="0"/>
              <a:t>Cooling components:</a:t>
            </a:r>
          </a:p>
          <a:p>
            <a:pPr marL="1200150" lvl="2" indent="-285750">
              <a:lnSpc>
                <a:spcPct val="150000"/>
              </a:lnSpc>
              <a:buFont typeface="Arial" panose="020B0604020202020204" pitchFamily="34" charset="0"/>
              <a:buChar char="•"/>
            </a:pPr>
            <a:r>
              <a:rPr lang="en-US" altLang="ko-KR" sz="1200" dirty="0"/>
              <a:t>additional energy for cooling servers</a:t>
            </a:r>
          </a:p>
          <a:p>
            <a:pPr marL="1200150" lvl="2" indent="-285750">
              <a:lnSpc>
                <a:spcPct val="150000"/>
              </a:lnSpc>
              <a:buFont typeface="Arial" panose="020B0604020202020204" pitchFamily="34" charset="0"/>
              <a:buChar char="•"/>
            </a:pPr>
            <a:r>
              <a:rPr lang="en-US" altLang="ko-KR" sz="1200" dirty="0"/>
              <a:t>decreased energy for cooling switches</a:t>
            </a:r>
            <a:endParaRPr lang="en-US" altLang="ko-KR" sz="1200" b="0" i="0" dirty="0">
              <a:solidFill>
                <a:srgbClr val="000000"/>
              </a:solidFill>
              <a:effectLst/>
            </a:endParaRPr>
          </a:p>
        </p:txBody>
      </p:sp>
      <p:pic>
        <p:nvPicPr>
          <p:cNvPr id="26" name="그림 25">
            <a:extLst>
              <a:ext uri="{FF2B5EF4-FFF2-40B4-BE49-F238E27FC236}">
                <a16:creationId xmlns:a16="http://schemas.microsoft.com/office/drawing/2014/main" id="{65983833-A475-12F5-0DD8-3BE21C3F4536}"/>
              </a:ext>
            </a:extLst>
          </p:cNvPr>
          <p:cNvPicPr>
            <a:picLocks noChangeAspect="1"/>
          </p:cNvPicPr>
          <p:nvPr/>
        </p:nvPicPr>
        <p:blipFill rotWithShape="1">
          <a:blip r:embed="rId3"/>
          <a:srcRect l="5172" r="9378" b="23652"/>
          <a:stretch/>
        </p:blipFill>
        <p:spPr>
          <a:xfrm>
            <a:off x="4941231" y="2717567"/>
            <a:ext cx="3212376" cy="2460917"/>
          </a:xfrm>
          <a:prstGeom prst="rect">
            <a:avLst/>
          </a:prstGeom>
        </p:spPr>
      </p:pic>
      <p:sp>
        <p:nvSpPr>
          <p:cNvPr id="27" name="TextBox 26">
            <a:extLst>
              <a:ext uri="{FF2B5EF4-FFF2-40B4-BE49-F238E27FC236}">
                <a16:creationId xmlns:a16="http://schemas.microsoft.com/office/drawing/2014/main" id="{826B0670-D5D9-2798-DFCF-FB26A28B2123}"/>
              </a:ext>
            </a:extLst>
          </p:cNvPr>
          <p:cNvSpPr txBox="1"/>
          <p:nvPr/>
        </p:nvSpPr>
        <p:spPr>
          <a:xfrm>
            <a:off x="4795087" y="1392590"/>
            <a:ext cx="3081313" cy="338554"/>
          </a:xfrm>
          <a:prstGeom prst="rect">
            <a:avLst/>
          </a:prstGeom>
          <a:noFill/>
        </p:spPr>
        <p:txBody>
          <a:bodyPr wrap="square" rtlCol="0">
            <a:spAutoFit/>
          </a:bodyPr>
          <a:lstStyle/>
          <a:p>
            <a:pPr marL="285750" indent="-285750">
              <a:buFont typeface="Wingdings" panose="05000000000000000000" pitchFamily="2" charset="2"/>
              <a:buChar char="§"/>
            </a:pPr>
            <a:r>
              <a:rPr lang="en-US" altLang="ko-KR" sz="1600" b="1" dirty="0"/>
              <a:t>Traffic Patterns</a:t>
            </a:r>
            <a:endParaRPr lang="ko-KR" altLang="en-US" sz="1600" b="1" dirty="0"/>
          </a:p>
        </p:txBody>
      </p:sp>
      <p:pic>
        <p:nvPicPr>
          <p:cNvPr id="29" name="그림 28">
            <a:extLst>
              <a:ext uri="{FF2B5EF4-FFF2-40B4-BE49-F238E27FC236}">
                <a16:creationId xmlns:a16="http://schemas.microsoft.com/office/drawing/2014/main" id="{0DB39F35-00C6-5131-42F0-FB5EBAFB5A2E}"/>
              </a:ext>
            </a:extLst>
          </p:cNvPr>
          <p:cNvPicPr>
            <a:picLocks noChangeAspect="1"/>
          </p:cNvPicPr>
          <p:nvPr/>
        </p:nvPicPr>
        <p:blipFill rotWithShape="1">
          <a:blip r:embed="rId4"/>
          <a:srcRect l="6437" r="9899" b="29600"/>
          <a:stretch/>
        </p:blipFill>
        <p:spPr>
          <a:xfrm>
            <a:off x="8504417" y="2676771"/>
            <a:ext cx="2980938" cy="2553802"/>
          </a:xfrm>
          <a:prstGeom prst="rect">
            <a:avLst/>
          </a:prstGeom>
        </p:spPr>
      </p:pic>
      <p:sp>
        <p:nvSpPr>
          <p:cNvPr id="30" name="TextBox 29">
            <a:extLst>
              <a:ext uri="{FF2B5EF4-FFF2-40B4-BE49-F238E27FC236}">
                <a16:creationId xmlns:a16="http://schemas.microsoft.com/office/drawing/2014/main" id="{4345CCF4-5F71-7150-CB39-FE5DA10947AC}"/>
              </a:ext>
            </a:extLst>
          </p:cNvPr>
          <p:cNvSpPr txBox="1"/>
          <p:nvPr/>
        </p:nvSpPr>
        <p:spPr>
          <a:xfrm>
            <a:off x="8404042" y="1854255"/>
            <a:ext cx="3081313" cy="307777"/>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400" b="1" dirty="0"/>
              <a:t>Simulation on real traffic data</a:t>
            </a:r>
            <a:endParaRPr lang="ko-KR" altLang="en-US" sz="1400" b="1" dirty="0"/>
          </a:p>
        </p:txBody>
      </p:sp>
      <p:sp>
        <p:nvSpPr>
          <p:cNvPr id="31" name="TextBox 30">
            <a:extLst>
              <a:ext uri="{FF2B5EF4-FFF2-40B4-BE49-F238E27FC236}">
                <a16:creationId xmlns:a16="http://schemas.microsoft.com/office/drawing/2014/main" id="{0A1A24C6-4749-9CBA-A39F-DB41E2FB406E}"/>
              </a:ext>
            </a:extLst>
          </p:cNvPr>
          <p:cNvSpPr txBox="1"/>
          <p:nvPr/>
        </p:nvSpPr>
        <p:spPr>
          <a:xfrm>
            <a:off x="4905030" y="1854255"/>
            <a:ext cx="3371773" cy="307777"/>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400" b="1" dirty="0"/>
              <a:t>Uniform Demand, Varying Locality</a:t>
            </a:r>
            <a:endParaRPr lang="ko-KR" altLang="en-US" sz="1400" b="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637F23-DC11-9DF2-2BA9-0D247AD92313}"/>
                  </a:ext>
                </a:extLst>
              </p:cNvPr>
              <p:cNvSpPr txBox="1"/>
              <p:nvPr/>
            </p:nvSpPr>
            <p:spPr>
              <a:xfrm>
                <a:off x="7365823" y="303430"/>
                <a:ext cx="4673712" cy="443391"/>
              </a:xfrm>
              <a:prstGeom prst="rect">
                <a:avLst/>
              </a:prstGeom>
              <a:solidFill>
                <a:srgbClr val="FFFFFF">
                  <a:alpha val="89804"/>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of</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original</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network</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power</m:t>
                      </m:r>
                      <m:r>
                        <a:rPr lang="en-US" altLang="ko-KR" sz="1100" i="0" dirty="0" smtClean="0">
                          <a:latin typeface="Cambria Math" panose="02040503050406030204" pitchFamily="18" charset="0"/>
                        </a:rPr>
                        <m:t> = </m:t>
                      </m:r>
                      <m:f>
                        <m:fPr>
                          <m:ctrlPr>
                            <a:rPr lang="en-US" altLang="ko-KR" sz="1100" i="1" dirty="0" smtClean="0">
                              <a:latin typeface="Cambria Math" panose="02040503050406030204" pitchFamily="18" charset="0"/>
                            </a:rPr>
                          </m:ctrlPr>
                        </m:fPr>
                        <m:num>
                          <m:r>
                            <m:rPr>
                              <m:sty m:val="p"/>
                            </m:rPr>
                            <a:rPr lang="en-US" altLang="ko-KR" sz="1100" i="0" dirty="0" smtClean="0">
                              <a:latin typeface="Cambria Math" panose="02040503050406030204" pitchFamily="18" charset="0"/>
                            </a:rPr>
                            <m:t>Power</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consumed</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by</m:t>
                          </m:r>
                          <m:r>
                            <a:rPr lang="en-US" altLang="ko-KR" sz="1100" i="0" dirty="0" smtClean="0">
                              <a:latin typeface="Cambria Math" panose="02040503050406030204" pitchFamily="18" charset="0"/>
                            </a:rPr>
                            <m:t> </m:t>
                          </m:r>
                          <m:r>
                            <m:rPr>
                              <m:sty m:val="p"/>
                            </m:rPr>
                            <a:rPr lang="en-US" altLang="ko-KR" sz="1100" i="0" smtClean="0">
                              <a:latin typeface="Cambria Math" panose="02040503050406030204" pitchFamily="18" charset="0"/>
                            </a:rPr>
                            <m:t>ElasticTree</m:t>
                          </m:r>
                          <m:r>
                            <a:rPr lang="en-US" altLang="ko-KR" sz="1100" i="0" dirty="0" smtClean="0">
                              <a:latin typeface="Cambria Math" panose="02040503050406030204" pitchFamily="18" charset="0"/>
                            </a:rPr>
                            <m:t> × 100</m:t>
                          </m:r>
                        </m:num>
                        <m:den>
                          <m:r>
                            <m:rPr>
                              <m:sty m:val="p"/>
                            </m:rPr>
                            <a:rPr lang="en-US" altLang="ko-KR" sz="1100" i="0" dirty="0" smtClean="0">
                              <a:latin typeface="Cambria Math" panose="02040503050406030204" pitchFamily="18" charset="0"/>
                            </a:rPr>
                            <m:t>Power</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consumed</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by</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original</m:t>
                          </m:r>
                          <m:r>
                            <a:rPr lang="en-US" altLang="ko-KR" sz="1100" i="0" dirty="0" smtClean="0">
                              <a:latin typeface="Cambria Math" panose="02040503050406030204" pitchFamily="18" charset="0"/>
                            </a:rPr>
                            <m:t> </m:t>
                          </m:r>
                          <m:r>
                            <m:rPr>
                              <m:sty m:val="p"/>
                            </m:rPr>
                            <a:rPr lang="en-US" altLang="ko-KR" sz="1100" i="0" dirty="0" smtClean="0">
                              <a:latin typeface="Cambria Math" panose="02040503050406030204" pitchFamily="18" charset="0"/>
                            </a:rPr>
                            <m:t>fat</m:t>
                          </m:r>
                          <m:r>
                            <a:rPr lang="en-US" altLang="ko-KR" sz="1100" b="0" i="0" dirty="0" smtClean="0">
                              <a:latin typeface="Cambria Math" panose="02040503050406030204" pitchFamily="18" charset="0"/>
                            </a:rPr>
                            <m:t> </m:t>
                          </m:r>
                          <m:r>
                            <m:rPr>
                              <m:sty m:val="p"/>
                            </m:rPr>
                            <a:rPr lang="en-US" altLang="ko-KR" sz="1100" i="0" dirty="0" smtClean="0">
                              <a:latin typeface="Cambria Math" panose="02040503050406030204" pitchFamily="18" charset="0"/>
                            </a:rPr>
                            <m:t>tree</m:t>
                          </m:r>
                        </m:den>
                      </m:f>
                    </m:oMath>
                  </m:oMathPara>
                </a14:m>
                <a:endParaRPr lang="ko-KR" altLang="en-US" sz="1100" dirty="0"/>
              </a:p>
            </p:txBody>
          </p:sp>
        </mc:Choice>
        <mc:Fallback xmlns="">
          <p:sp>
            <p:nvSpPr>
              <p:cNvPr id="34" name="TextBox 33">
                <a:extLst>
                  <a:ext uri="{FF2B5EF4-FFF2-40B4-BE49-F238E27FC236}">
                    <a16:creationId xmlns:a16="http://schemas.microsoft.com/office/drawing/2014/main" id="{95637F23-DC11-9DF2-2BA9-0D247AD92313}"/>
                  </a:ext>
                </a:extLst>
              </p:cNvPr>
              <p:cNvSpPr txBox="1">
                <a:spLocks noRot="1" noChangeAspect="1" noMove="1" noResize="1" noEditPoints="1" noAdjustHandles="1" noChangeArrowheads="1" noChangeShapeType="1" noTextEdit="1"/>
              </p:cNvSpPr>
              <p:nvPr/>
            </p:nvSpPr>
            <p:spPr>
              <a:xfrm>
                <a:off x="7365823" y="303430"/>
                <a:ext cx="4673712" cy="443391"/>
              </a:xfrm>
              <a:prstGeom prst="rect">
                <a:avLst/>
              </a:prstGeom>
              <a:blipFill>
                <a:blip r:embed="rId5"/>
                <a:stretch>
                  <a:fillRect b="-274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3642F709-3679-6DA0-31E5-A2FC33CA8496}"/>
              </a:ext>
            </a:extLst>
          </p:cNvPr>
          <p:cNvSpPr txBox="1"/>
          <p:nvPr/>
        </p:nvSpPr>
        <p:spPr>
          <a:xfrm>
            <a:off x="8139801" y="744293"/>
            <a:ext cx="3899734" cy="253916"/>
          </a:xfrm>
          <a:prstGeom prst="rect">
            <a:avLst/>
          </a:prstGeom>
          <a:noFill/>
        </p:spPr>
        <p:txBody>
          <a:bodyPr wrap="square">
            <a:spAutoFit/>
          </a:bodyPr>
          <a:lstStyle/>
          <a:p>
            <a:pPr algn="r"/>
            <a:r>
              <a:rPr lang="en-US" altLang="ko-KR" sz="1050" dirty="0">
                <a:solidFill>
                  <a:schemeClr val="tx1">
                    <a:lumMod val="65000"/>
                    <a:lumOff val="35000"/>
                  </a:schemeClr>
                </a:solidFill>
              </a:rPr>
              <a:t>== the overall power saved by turning off switches and links</a:t>
            </a:r>
          </a:p>
        </p:txBody>
      </p:sp>
      <p:sp>
        <p:nvSpPr>
          <p:cNvPr id="3" name="TextBox 2">
            <a:extLst>
              <a:ext uri="{FF2B5EF4-FFF2-40B4-BE49-F238E27FC236}">
                <a16:creationId xmlns:a16="http://schemas.microsoft.com/office/drawing/2014/main" id="{CC384BDB-A716-3CA7-F625-D065DB399342}"/>
              </a:ext>
            </a:extLst>
          </p:cNvPr>
          <p:cNvSpPr txBox="1"/>
          <p:nvPr/>
        </p:nvSpPr>
        <p:spPr>
          <a:xfrm>
            <a:off x="5374181" y="2162032"/>
            <a:ext cx="1911057" cy="683072"/>
          </a:xfrm>
          <a:prstGeom prst="rect">
            <a:avLst/>
          </a:prstGeom>
          <a:noFill/>
        </p:spPr>
        <p:txBody>
          <a:bodyPr wrap="square">
            <a:spAutoFit/>
          </a:bodyPr>
          <a:lstStyle/>
          <a:p>
            <a:pPr indent="-180000">
              <a:lnSpc>
                <a:spcPct val="120000"/>
              </a:lnSpc>
              <a:buFont typeface="Arial" panose="020B0604020202020204" pitchFamily="34" charset="0"/>
              <a:buChar char="•"/>
            </a:pPr>
            <a:r>
              <a:rPr lang="en-US" altLang="ko-KR" sz="1100" dirty="0">
                <a:solidFill>
                  <a:schemeClr val="tx1">
                    <a:lumMod val="50000"/>
                    <a:lumOff val="50000"/>
                  </a:schemeClr>
                </a:solidFill>
              </a:rPr>
              <a:t>28K-node, k=48 fat tree</a:t>
            </a:r>
          </a:p>
          <a:p>
            <a:pPr indent="-180000">
              <a:lnSpc>
                <a:spcPct val="120000"/>
              </a:lnSpc>
              <a:buFont typeface="Arial" panose="020B0604020202020204" pitchFamily="34" charset="0"/>
              <a:buChar char="•"/>
            </a:pPr>
            <a:r>
              <a:rPr lang="en-US" altLang="ko-KR" sz="1100" dirty="0">
                <a:solidFill>
                  <a:schemeClr val="tx1">
                    <a:lumMod val="50000"/>
                    <a:lumOff val="50000"/>
                  </a:schemeClr>
                </a:solidFill>
              </a:rPr>
              <a:t>Near</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 Highly localized </a:t>
            </a:r>
          </a:p>
          <a:p>
            <a:pPr indent="-180000">
              <a:lnSpc>
                <a:spcPct val="120000"/>
              </a:lnSpc>
              <a:buFont typeface="Arial" panose="020B0604020202020204" pitchFamily="34" charset="0"/>
              <a:buChar char="•"/>
            </a:pPr>
            <a:r>
              <a:rPr lang="en-US" altLang="ko-KR" sz="1100" dirty="0">
                <a:solidFill>
                  <a:schemeClr val="tx1">
                    <a:lumMod val="50000"/>
                    <a:lumOff val="50000"/>
                  </a:schemeClr>
                </a:solidFill>
              </a:rPr>
              <a:t>Far = non-localized</a:t>
            </a:r>
          </a:p>
        </p:txBody>
      </p:sp>
      <p:pic>
        <p:nvPicPr>
          <p:cNvPr id="5" name="그림 4">
            <a:extLst>
              <a:ext uri="{FF2B5EF4-FFF2-40B4-BE49-F238E27FC236}">
                <a16:creationId xmlns:a16="http://schemas.microsoft.com/office/drawing/2014/main" id="{90DDA934-C834-841F-A9E0-F46F438A7E06}"/>
              </a:ext>
            </a:extLst>
          </p:cNvPr>
          <p:cNvPicPr>
            <a:picLocks noChangeAspect="1"/>
          </p:cNvPicPr>
          <p:nvPr/>
        </p:nvPicPr>
        <p:blipFill>
          <a:blip r:embed="rId6"/>
          <a:stretch>
            <a:fillRect/>
          </a:stretch>
        </p:blipFill>
        <p:spPr>
          <a:xfrm>
            <a:off x="245363" y="5329725"/>
            <a:ext cx="1651170" cy="1243100"/>
          </a:xfrm>
          <a:prstGeom prst="rect">
            <a:avLst/>
          </a:prstGeom>
        </p:spPr>
      </p:pic>
      <p:pic>
        <p:nvPicPr>
          <p:cNvPr id="7" name="그림 6">
            <a:extLst>
              <a:ext uri="{FF2B5EF4-FFF2-40B4-BE49-F238E27FC236}">
                <a16:creationId xmlns:a16="http://schemas.microsoft.com/office/drawing/2014/main" id="{96092A0D-5AF3-6E5F-F277-5C56BB8EC0EC}"/>
              </a:ext>
            </a:extLst>
          </p:cNvPr>
          <p:cNvPicPr>
            <a:picLocks noChangeAspect="1"/>
          </p:cNvPicPr>
          <p:nvPr/>
        </p:nvPicPr>
        <p:blipFill>
          <a:blip r:embed="rId7"/>
          <a:stretch>
            <a:fillRect/>
          </a:stretch>
        </p:blipFill>
        <p:spPr>
          <a:xfrm>
            <a:off x="668470" y="4819075"/>
            <a:ext cx="3698171" cy="709987"/>
          </a:xfrm>
          <a:prstGeom prst="rect">
            <a:avLst/>
          </a:prstGeom>
          <a:effectLst>
            <a:outerShdw blurRad="88900" sx="101000" sy="101000" algn="ctr" rotWithShape="0">
              <a:prstClr val="black">
                <a:alpha val="32000"/>
              </a:prstClr>
            </a:outerShdw>
          </a:effectLst>
        </p:spPr>
      </p:pic>
      <p:sp>
        <p:nvSpPr>
          <p:cNvPr id="8" name="TextBox 7">
            <a:extLst>
              <a:ext uri="{FF2B5EF4-FFF2-40B4-BE49-F238E27FC236}">
                <a16:creationId xmlns:a16="http://schemas.microsoft.com/office/drawing/2014/main" id="{96E87B05-7C2F-BD94-EBE5-F87E9E7C3602}"/>
              </a:ext>
            </a:extLst>
          </p:cNvPr>
          <p:cNvSpPr txBox="1"/>
          <p:nvPr/>
        </p:nvSpPr>
        <p:spPr>
          <a:xfrm>
            <a:off x="668470" y="4495201"/>
            <a:ext cx="1998858" cy="276999"/>
          </a:xfrm>
          <a:prstGeom prst="rect">
            <a:avLst/>
          </a:prstGeom>
          <a:noFill/>
        </p:spPr>
        <p:txBody>
          <a:bodyPr wrap="square">
            <a:spAutoFit/>
          </a:bodyPr>
          <a:lstStyle/>
          <a:p>
            <a:pPr marL="171450" indent="-171450">
              <a:buFont typeface="Wingdings" panose="05000000000000000000" pitchFamily="2" charset="2"/>
              <a:buChar char="ü"/>
            </a:pPr>
            <a:r>
              <a:rPr lang="en-US" altLang="ko-KR" sz="1200" dirty="0">
                <a:solidFill>
                  <a:schemeClr val="tx1">
                    <a:lumMod val="50000"/>
                    <a:lumOff val="50000"/>
                  </a:schemeClr>
                </a:solidFill>
              </a:rPr>
              <a:t>Fat Tree Configuration</a:t>
            </a:r>
          </a:p>
        </p:txBody>
      </p:sp>
      <p:sp>
        <p:nvSpPr>
          <p:cNvPr id="9" name="TextBox 8">
            <a:extLst>
              <a:ext uri="{FF2B5EF4-FFF2-40B4-BE49-F238E27FC236}">
                <a16:creationId xmlns:a16="http://schemas.microsoft.com/office/drawing/2014/main" id="{0943B70A-84E1-93B2-B0CC-E8E131E93D21}"/>
              </a:ext>
            </a:extLst>
          </p:cNvPr>
          <p:cNvSpPr txBox="1"/>
          <p:nvPr/>
        </p:nvSpPr>
        <p:spPr>
          <a:xfrm>
            <a:off x="4954203" y="5230573"/>
            <a:ext cx="3212377" cy="116615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Power savings as a function of demand, with varying traffic locality</a:t>
            </a:r>
          </a:p>
          <a:p>
            <a:pPr marL="742950" lvl="1" indent="-285750">
              <a:lnSpc>
                <a:spcPct val="150000"/>
              </a:lnSpc>
              <a:buFont typeface="Wingdings" panose="05000000000000000000" pitchFamily="2" charset="2"/>
              <a:buChar char="Ø"/>
            </a:pPr>
            <a:r>
              <a:rPr lang="en-US" altLang="ko-KR" sz="1200" dirty="0">
                <a:solidFill>
                  <a:srgbClr val="FF7575"/>
                </a:solidFill>
              </a:rPr>
              <a:t>Near</a:t>
            </a:r>
            <a:r>
              <a:rPr lang="ko-KR" altLang="en-US" sz="1200" dirty="0"/>
              <a:t> </a:t>
            </a:r>
            <a:r>
              <a:rPr lang="en-US" altLang="ko-KR" sz="1200" dirty="0"/>
              <a:t>traffic is the best-case</a:t>
            </a:r>
          </a:p>
          <a:p>
            <a:pPr marL="742950" lvl="1" indent="-285750">
              <a:lnSpc>
                <a:spcPct val="150000"/>
              </a:lnSpc>
              <a:buFont typeface="Wingdings" panose="05000000000000000000" pitchFamily="2" charset="2"/>
              <a:buChar char="Ø"/>
            </a:pPr>
            <a:r>
              <a:rPr lang="en-US" altLang="ko-KR" sz="1200" dirty="0"/>
              <a:t>Far traffic is the worst-case</a:t>
            </a:r>
          </a:p>
        </p:txBody>
      </p:sp>
      <p:sp>
        <p:nvSpPr>
          <p:cNvPr id="10" name="TextBox 9">
            <a:extLst>
              <a:ext uri="{FF2B5EF4-FFF2-40B4-BE49-F238E27FC236}">
                <a16:creationId xmlns:a16="http://schemas.microsoft.com/office/drawing/2014/main" id="{97BA72D3-FD6B-4E63-4BF4-4993F9CD10B0}"/>
              </a:ext>
            </a:extLst>
          </p:cNvPr>
          <p:cNvSpPr txBox="1"/>
          <p:nvPr/>
        </p:nvSpPr>
        <p:spPr>
          <a:xfrm>
            <a:off x="8730329" y="2210838"/>
            <a:ext cx="2526584" cy="479940"/>
          </a:xfrm>
          <a:prstGeom prst="rect">
            <a:avLst/>
          </a:prstGeom>
          <a:noFill/>
        </p:spPr>
        <p:txBody>
          <a:bodyPr wrap="square">
            <a:spAutoFit/>
          </a:bodyPr>
          <a:lstStyle/>
          <a:p>
            <a:pPr indent="-180000">
              <a:lnSpc>
                <a:spcPct val="120000"/>
              </a:lnSpc>
              <a:buFont typeface="Arial" panose="020B0604020202020204" pitchFamily="34" charset="0"/>
              <a:buChar char="•"/>
            </a:pPr>
            <a:r>
              <a:rPr lang="en-US" altLang="ko-KR" sz="1100" dirty="0">
                <a:solidFill>
                  <a:schemeClr val="tx1">
                    <a:lumMod val="50000"/>
                    <a:lumOff val="50000"/>
                  </a:schemeClr>
                </a:solidFill>
              </a:rPr>
              <a:t>E-commerce website, 292 servers</a:t>
            </a:r>
          </a:p>
          <a:p>
            <a:pPr indent="-180000">
              <a:lnSpc>
                <a:spcPct val="120000"/>
              </a:lnSpc>
              <a:buFont typeface="Arial" panose="020B0604020202020204" pitchFamily="34" charset="0"/>
              <a:buChar char="•"/>
            </a:pPr>
            <a:r>
              <a:rPr lang="en-US" altLang="ko-KR" sz="1100" dirty="0">
                <a:solidFill>
                  <a:schemeClr val="tx1">
                    <a:lumMod val="50000"/>
                    <a:lumOff val="50000"/>
                  </a:schemeClr>
                </a:solidFill>
              </a:rPr>
              <a:t>5-day period, k=12 fat tree</a:t>
            </a:r>
          </a:p>
        </p:txBody>
      </p:sp>
      <p:sp>
        <p:nvSpPr>
          <p:cNvPr id="11" name="TextBox 10">
            <a:extLst>
              <a:ext uri="{FF2B5EF4-FFF2-40B4-BE49-F238E27FC236}">
                <a16:creationId xmlns:a16="http://schemas.microsoft.com/office/drawing/2014/main" id="{0D953D41-7227-2A9D-B055-E8AE83D03BC3}"/>
              </a:ext>
            </a:extLst>
          </p:cNvPr>
          <p:cNvSpPr txBox="1"/>
          <p:nvPr/>
        </p:nvSpPr>
        <p:spPr>
          <a:xfrm>
            <a:off x="8276803" y="5507572"/>
            <a:ext cx="3762732" cy="88915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Energy savings for production data center traces</a:t>
            </a:r>
          </a:p>
          <a:p>
            <a:pPr marL="285750" indent="-285750">
              <a:lnSpc>
                <a:spcPct val="150000"/>
              </a:lnSpc>
              <a:buFont typeface="Wingdings" panose="05000000000000000000" pitchFamily="2" charset="2"/>
              <a:buChar char="Ø"/>
            </a:pPr>
            <a:r>
              <a:rPr lang="en-US" altLang="ko-KR" sz="1200" dirty="0"/>
              <a:t>70% of the traffic leaves the data center</a:t>
            </a:r>
          </a:p>
          <a:p>
            <a:pPr marL="285750" indent="-285750">
              <a:lnSpc>
                <a:spcPct val="150000"/>
              </a:lnSpc>
              <a:buFont typeface="Wingdings" panose="05000000000000000000" pitchFamily="2" charset="2"/>
              <a:buChar char="Ø"/>
            </a:pPr>
            <a:r>
              <a:rPr lang="en-US" altLang="ko-KR" sz="1200" dirty="0"/>
              <a:t>Energy savings ranging from 25-62%</a:t>
            </a:r>
          </a:p>
        </p:txBody>
      </p:sp>
      <p:pic>
        <p:nvPicPr>
          <p:cNvPr id="12" name="그림 11">
            <a:extLst>
              <a:ext uri="{FF2B5EF4-FFF2-40B4-BE49-F238E27FC236}">
                <a16:creationId xmlns:a16="http://schemas.microsoft.com/office/drawing/2014/main" id="{2CFC326F-12D4-D75B-38A9-88C9EA8DE9EC}"/>
              </a:ext>
            </a:extLst>
          </p:cNvPr>
          <p:cNvPicPr>
            <a:picLocks noChangeAspect="1"/>
          </p:cNvPicPr>
          <p:nvPr/>
        </p:nvPicPr>
        <p:blipFill rotWithShape="1">
          <a:blip r:embed="rId8"/>
          <a:srcRect l="1399" t="2206" r="18860" b="26104"/>
          <a:stretch/>
        </p:blipFill>
        <p:spPr>
          <a:xfrm>
            <a:off x="10327217" y="4335632"/>
            <a:ext cx="1754786" cy="1224851"/>
          </a:xfrm>
          <a:prstGeom prst="rect">
            <a:avLst/>
          </a:prstGeom>
          <a:ln>
            <a:solidFill>
              <a:schemeClr val="bg1">
                <a:lumMod val="75000"/>
              </a:schemeClr>
            </a:solidFill>
          </a:ln>
        </p:spPr>
      </p:pic>
      <p:sp>
        <p:nvSpPr>
          <p:cNvPr id="14" name="TextBox 13">
            <a:extLst>
              <a:ext uri="{FF2B5EF4-FFF2-40B4-BE49-F238E27FC236}">
                <a16:creationId xmlns:a16="http://schemas.microsoft.com/office/drawing/2014/main" id="{9F53AD92-6964-E8EC-5D0E-AE7A21943160}"/>
              </a:ext>
            </a:extLst>
          </p:cNvPr>
          <p:cNvSpPr txBox="1"/>
          <p:nvPr/>
        </p:nvSpPr>
        <p:spPr>
          <a:xfrm>
            <a:off x="8497870" y="2810752"/>
            <a:ext cx="3320598" cy="523220"/>
          </a:xfrm>
          <a:prstGeom prst="rect">
            <a:avLst/>
          </a:prstGeom>
          <a:solidFill>
            <a:srgbClr val="FFE699">
              <a:alpha val="89804"/>
            </a:srgbClr>
          </a:solidFill>
        </p:spPr>
        <p:txBody>
          <a:bodyPr wrap="square">
            <a:spAutoFit/>
          </a:bodyPr>
          <a:lstStyle/>
          <a:p>
            <a:r>
              <a:rPr lang="ko-KR" altLang="en-US" sz="1400" dirty="0"/>
              <a:t>⇒ </a:t>
            </a:r>
            <a:r>
              <a:rPr lang="en-US" altLang="ko-KR" sz="1400" dirty="0"/>
              <a:t>The power consumed by the network </a:t>
            </a:r>
          </a:p>
          <a:p>
            <a:r>
              <a:rPr lang="en-US" altLang="ko-KR" sz="1400" dirty="0"/>
              <a:t>     follows the traffic load curve</a:t>
            </a:r>
            <a:endParaRPr lang="ko-KR" altLang="en-US" sz="1400" dirty="0"/>
          </a:p>
        </p:txBody>
      </p:sp>
      <p:sp>
        <p:nvSpPr>
          <p:cNvPr id="17" name="TextBox 16">
            <a:extLst>
              <a:ext uri="{FF2B5EF4-FFF2-40B4-BE49-F238E27FC236}">
                <a16:creationId xmlns:a16="http://schemas.microsoft.com/office/drawing/2014/main" id="{E807068B-D967-3A3F-D5D3-628934FCAD07}"/>
              </a:ext>
            </a:extLst>
          </p:cNvPr>
          <p:cNvSpPr txBox="1"/>
          <p:nvPr/>
        </p:nvSpPr>
        <p:spPr>
          <a:xfrm>
            <a:off x="6742891" y="1472062"/>
            <a:ext cx="2614469" cy="261610"/>
          </a:xfrm>
          <a:prstGeom prst="rect">
            <a:avLst/>
          </a:prstGeom>
          <a:noFill/>
        </p:spPr>
        <p:txBody>
          <a:bodyPr wrap="square">
            <a:spAutoFit/>
          </a:bodyPr>
          <a:lstStyle/>
          <a:p>
            <a:r>
              <a:rPr lang="en-US" altLang="ko-KR" sz="1050" dirty="0">
                <a:solidFill>
                  <a:schemeClr val="tx1">
                    <a:lumMod val="50000"/>
                    <a:lumOff val="50000"/>
                  </a:schemeClr>
                </a:solidFill>
              </a:rPr>
              <a:t>&gt; </a:t>
            </a:r>
            <a:r>
              <a:rPr lang="en-US" altLang="ko-KR" sz="1050" u="sng" dirty="0">
                <a:solidFill>
                  <a:schemeClr val="tx1">
                    <a:lumMod val="50000"/>
                    <a:lumOff val="50000"/>
                  </a:schemeClr>
                </a:solidFill>
              </a:rPr>
              <a:t>Energy</a:t>
            </a:r>
            <a:r>
              <a:rPr lang="en-US" altLang="ko-KR" sz="1050" dirty="0">
                <a:solidFill>
                  <a:schemeClr val="tx1">
                    <a:lumMod val="50000"/>
                    <a:lumOff val="50000"/>
                  </a:schemeClr>
                </a:solidFill>
              </a:rPr>
              <a:t>, performance and robustness </a:t>
            </a:r>
            <a:endParaRPr lang="ko-KR" altLang="en-US" sz="1050" dirty="0">
              <a:solidFill>
                <a:schemeClr val="tx1">
                  <a:lumMod val="50000"/>
                  <a:lumOff val="50000"/>
                </a:schemeClr>
              </a:solidFill>
            </a:endParaRPr>
          </a:p>
        </p:txBody>
      </p:sp>
    </p:spTree>
    <p:extLst>
      <p:ext uri="{BB962C8B-B14F-4D97-AF65-F5344CB8AC3E}">
        <p14:creationId xmlns:p14="http://schemas.microsoft.com/office/powerpoint/2010/main" val="335787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3" name="TextBox 2">
            <a:extLst>
              <a:ext uri="{FF2B5EF4-FFF2-40B4-BE49-F238E27FC236}">
                <a16:creationId xmlns:a16="http://schemas.microsoft.com/office/drawing/2014/main" id="{E0279E0C-6B85-9736-EEF0-7769E7CFFD86}"/>
              </a:ext>
            </a:extLst>
          </p:cNvPr>
          <p:cNvSpPr txBox="1"/>
          <p:nvPr/>
        </p:nvSpPr>
        <p:spPr>
          <a:xfrm>
            <a:off x="472541" y="2343173"/>
            <a:ext cx="3616859" cy="296087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dirty="0"/>
              <a:t>Network topology must be prepared for:</a:t>
            </a:r>
          </a:p>
          <a:p>
            <a:pPr marL="742950" lvl="1" indent="-285750">
              <a:lnSpc>
                <a:spcPct val="150000"/>
              </a:lnSpc>
              <a:buFont typeface="Arial" panose="020B0604020202020204" pitchFamily="34" charset="0"/>
              <a:buChar char="•"/>
            </a:pPr>
            <a:r>
              <a:rPr lang="en-US" altLang="ko-KR" sz="1400" dirty="0"/>
              <a:t>Traffic surges</a:t>
            </a:r>
          </a:p>
          <a:p>
            <a:pPr marL="742950" lvl="1" indent="-285750">
              <a:lnSpc>
                <a:spcPct val="150000"/>
              </a:lnSpc>
              <a:buFont typeface="Arial" panose="020B0604020202020204" pitchFamily="34" charset="0"/>
              <a:buChar char="•"/>
            </a:pPr>
            <a:r>
              <a:rPr lang="en-US" altLang="ko-KR" sz="1400" dirty="0"/>
              <a:t>Network failures</a:t>
            </a:r>
          </a:p>
          <a:p>
            <a:pPr marL="285750" indent="-285750">
              <a:lnSpc>
                <a:spcPct val="150000"/>
              </a:lnSpc>
              <a:buFont typeface="Arial" panose="020B0604020202020204" pitchFamily="34" charset="0"/>
              <a:buChar char="•"/>
            </a:pPr>
            <a:r>
              <a:rPr lang="en-US" altLang="ko-KR" sz="1400" dirty="0"/>
              <a:t>Adding a minimum spanning tree (MST) to the power optimized topology enables one failure with no loss of connectivity</a:t>
            </a:r>
          </a:p>
          <a:p>
            <a:pPr marL="285750" indent="-285750">
              <a:lnSpc>
                <a:spcPct val="150000"/>
              </a:lnSpc>
              <a:buFont typeface="Arial" panose="020B0604020202020204" pitchFamily="34" charset="0"/>
              <a:buChar char="•"/>
            </a:pPr>
            <a:r>
              <a:rPr lang="en-US" altLang="ko-KR" sz="1400" dirty="0"/>
              <a:t>Additional energy cost decreases with the size of the topology</a:t>
            </a:r>
            <a:endParaRPr lang="ko-KR" altLang="en-US" sz="1400" dirty="0"/>
          </a:p>
        </p:txBody>
      </p:sp>
      <p:sp>
        <p:nvSpPr>
          <p:cNvPr id="6" name="제목 1">
            <a:extLst>
              <a:ext uri="{FF2B5EF4-FFF2-40B4-BE49-F238E27FC236}">
                <a16:creationId xmlns:a16="http://schemas.microsoft.com/office/drawing/2014/main" id="{32937CC7-79D5-A667-525A-4F41ACBB97F1}"/>
              </a:ext>
            </a:extLst>
          </p:cNvPr>
          <p:cNvSpPr txBox="1">
            <a:spLocks/>
          </p:cNvSpPr>
          <p:nvPr/>
        </p:nvSpPr>
        <p:spPr>
          <a:xfrm>
            <a:off x="472541" y="401947"/>
            <a:ext cx="4724299" cy="66587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b="1" u="sng">
                <a:latin typeface="Arial" panose="020B0604020202020204" pitchFamily="34" charset="0"/>
                <a:cs typeface="Arial" panose="020B0604020202020204" pitchFamily="34" charset="0"/>
              </a:rPr>
              <a:t>3. POWER SAVING ANALYSIS</a:t>
            </a:r>
            <a:endParaRPr lang="ko-KR" altLang="en-US" sz="2400" b="1" u="sng"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42F5618-60FA-E408-3F99-2232B20CD957}"/>
              </a:ext>
            </a:extLst>
          </p:cNvPr>
          <p:cNvSpPr txBox="1"/>
          <p:nvPr/>
        </p:nvSpPr>
        <p:spPr>
          <a:xfrm>
            <a:off x="472541" y="1494327"/>
            <a:ext cx="3081313" cy="338554"/>
          </a:xfrm>
          <a:prstGeom prst="rect">
            <a:avLst/>
          </a:prstGeom>
          <a:noFill/>
        </p:spPr>
        <p:txBody>
          <a:bodyPr wrap="square" rtlCol="0">
            <a:spAutoFit/>
          </a:bodyPr>
          <a:lstStyle/>
          <a:p>
            <a:pPr marL="285750" indent="-285750">
              <a:buFont typeface="Wingdings" panose="05000000000000000000" pitchFamily="2" charset="2"/>
              <a:buChar char="§"/>
            </a:pPr>
            <a:r>
              <a:rPr lang="en-US" altLang="ko-KR" sz="1600" b="1" dirty="0"/>
              <a:t>Robustness Analysis</a:t>
            </a:r>
            <a:endParaRPr lang="ko-KR" altLang="en-US" sz="1600" b="1" dirty="0"/>
          </a:p>
        </p:txBody>
      </p:sp>
      <p:pic>
        <p:nvPicPr>
          <p:cNvPr id="11" name="그림 10">
            <a:extLst>
              <a:ext uri="{FF2B5EF4-FFF2-40B4-BE49-F238E27FC236}">
                <a16:creationId xmlns:a16="http://schemas.microsoft.com/office/drawing/2014/main" id="{960A5C27-9FA6-8BC0-6597-6008813A6C84}"/>
              </a:ext>
            </a:extLst>
          </p:cNvPr>
          <p:cNvPicPr>
            <a:picLocks noChangeAspect="1"/>
          </p:cNvPicPr>
          <p:nvPr/>
        </p:nvPicPr>
        <p:blipFill>
          <a:blip r:embed="rId3"/>
          <a:stretch>
            <a:fillRect/>
          </a:stretch>
        </p:blipFill>
        <p:spPr>
          <a:xfrm>
            <a:off x="4406648" y="1973428"/>
            <a:ext cx="3378704" cy="2846003"/>
          </a:xfrm>
          <a:prstGeom prst="rect">
            <a:avLst/>
          </a:prstGeom>
        </p:spPr>
      </p:pic>
      <p:sp>
        <p:nvSpPr>
          <p:cNvPr id="16" name="TextBox 15">
            <a:extLst>
              <a:ext uri="{FF2B5EF4-FFF2-40B4-BE49-F238E27FC236}">
                <a16:creationId xmlns:a16="http://schemas.microsoft.com/office/drawing/2014/main" id="{DCB86AD3-BC86-5BC4-3676-44A87D1E7F9B}"/>
              </a:ext>
            </a:extLst>
          </p:cNvPr>
          <p:cNvSpPr txBox="1"/>
          <p:nvPr/>
        </p:nvSpPr>
        <p:spPr>
          <a:xfrm>
            <a:off x="8239869" y="5285603"/>
            <a:ext cx="3519411" cy="88915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The additional power cost incurred is minimal, while improving the network’s ability to absorb unexpected traffic surges. </a:t>
            </a:r>
          </a:p>
        </p:txBody>
      </p:sp>
      <p:sp>
        <p:nvSpPr>
          <p:cNvPr id="17" name="TextBox 16">
            <a:extLst>
              <a:ext uri="{FF2B5EF4-FFF2-40B4-BE49-F238E27FC236}">
                <a16:creationId xmlns:a16="http://schemas.microsoft.com/office/drawing/2014/main" id="{1DF96BB9-462D-D545-B74F-97AC6115B697}"/>
              </a:ext>
            </a:extLst>
          </p:cNvPr>
          <p:cNvSpPr txBox="1"/>
          <p:nvPr/>
        </p:nvSpPr>
        <p:spPr>
          <a:xfrm>
            <a:off x="4370677" y="5003460"/>
            <a:ext cx="3780000" cy="144315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Each +1 increment in redundancy has an additive cost, but a multiplicative benefit;</a:t>
            </a:r>
          </a:p>
          <a:p>
            <a:pPr marL="612000" lvl="1" indent="-285750">
              <a:lnSpc>
                <a:spcPct val="150000"/>
              </a:lnSpc>
              <a:buFont typeface="Arial" panose="020B0604020202020204" pitchFamily="34" charset="0"/>
              <a:buChar char="•"/>
            </a:pPr>
            <a:r>
              <a:rPr lang="en-US" altLang="ko-KR" sz="1200" dirty="0"/>
              <a:t>MST+2, the failures would have to happen in the same pod to disconnect a host.</a:t>
            </a:r>
          </a:p>
          <a:p>
            <a:pPr marL="285750" indent="-285750">
              <a:lnSpc>
                <a:spcPct val="150000"/>
              </a:lnSpc>
              <a:buFont typeface="Wingdings" panose="05000000000000000000" pitchFamily="2" charset="2"/>
              <a:buChar char="Ø"/>
            </a:pPr>
            <a:r>
              <a:rPr lang="en-US" altLang="ko-KR" sz="1200" dirty="0"/>
              <a:t>The added cost of fault tolerance is low</a:t>
            </a:r>
          </a:p>
        </p:txBody>
      </p:sp>
      <p:grpSp>
        <p:nvGrpSpPr>
          <p:cNvPr id="19" name="그룹 18">
            <a:extLst>
              <a:ext uri="{FF2B5EF4-FFF2-40B4-BE49-F238E27FC236}">
                <a16:creationId xmlns:a16="http://schemas.microsoft.com/office/drawing/2014/main" id="{BCDB9661-D354-6219-427F-367003C968B3}"/>
              </a:ext>
            </a:extLst>
          </p:cNvPr>
          <p:cNvGrpSpPr/>
          <p:nvPr/>
        </p:nvGrpSpPr>
        <p:grpSpPr>
          <a:xfrm>
            <a:off x="8150677" y="1853397"/>
            <a:ext cx="3378704" cy="3371933"/>
            <a:chOff x="8186648" y="1811689"/>
            <a:chExt cx="3378704" cy="3371933"/>
          </a:xfrm>
        </p:grpSpPr>
        <p:pic>
          <p:nvPicPr>
            <p:cNvPr id="9" name="그림 8">
              <a:extLst>
                <a:ext uri="{FF2B5EF4-FFF2-40B4-BE49-F238E27FC236}">
                  <a16:creationId xmlns:a16="http://schemas.microsoft.com/office/drawing/2014/main" id="{AE6A93F1-C174-80CE-DAA6-4CFC557B3172}"/>
                </a:ext>
              </a:extLst>
            </p:cNvPr>
            <p:cNvPicPr>
              <a:picLocks noChangeAspect="1"/>
            </p:cNvPicPr>
            <p:nvPr/>
          </p:nvPicPr>
          <p:blipFill rotWithShape="1">
            <a:blip r:embed="rId4"/>
            <a:srcRect b="31013"/>
            <a:stretch/>
          </p:blipFill>
          <p:spPr>
            <a:xfrm>
              <a:off x="8186648" y="1811689"/>
              <a:ext cx="3378704" cy="2522701"/>
            </a:xfrm>
            <a:prstGeom prst="rect">
              <a:avLst/>
            </a:prstGeom>
          </p:spPr>
        </p:pic>
        <p:pic>
          <p:nvPicPr>
            <p:cNvPr id="18" name="그림 17">
              <a:extLst>
                <a:ext uri="{FF2B5EF4-FFF2-40B4-BE49-F238E27FC236}">
                  <a16:creationId xmlns:a16="http://schemas.microsoft.com/office/drawing/2014/main" id="{9A756BE3-140C-20C7-DB32-E4E15E881684}"/>
                </a:ext>
              </a:extLst>
            </p:cNvPr>
            <p:cNvPicPr>
              <a:picLocks noChangeAspect="1"/>
            </p:cNvPicPr>
            <p:nvPr/>
          </p:nvPicPr>
          <p:blipFill rotWithShape="1">
            <a:blip r:embed="rId4"/>
            <a:srcRect l="71" t="74210" r="-71" b="345"/>
            <a:stretch/>
          </p:blipFill>
          <p:spPr>
            <a:xfrm>
              <a:off x="8513883" y="4394663"/>
              <a:ext cx="2864940" cy="788959"/>
            </a:xfrm>
            <a:prstGeom prst="rect">
              <a:avLst/>
            </a:prstGeom>
          </p:spPr>
        </p:pic>
      </p:grpSp>
    </p:spTree>
    <p:extLst>
      <p:ext uri="{BB962C8B-B14F-4D97-AF65-F5344CB8AC3E}">
        <p14:creationId xmlns:p14="http://schemas.microsoft.com/office/powerpoint/2010/main" val="2406666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4. Performance</a:t>
            </a:r>
            <a:endParaRPr lang="ko-KR" altLang="en-US" sz="2400" b="1"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0279E0C-6B85-9736-EEF0-7769E7CFFD86}"/>
              </a:ext>
            </a:extLst>
          </p:cNvPr>
          <p:cNvSpPr txBox="1"/>
          <p:nvPr/>
        </p:nvSpPr>
        <p:spPr>
          <a:xfrm>
            <a:off x="8387080" y="1854598"/>
            <a:ext cx="3347720" cy="2551148"/>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200" dirty="0">
                <a:solidFill>
                  <a:srgbClr val="4D6BED"/>
                </a:solidFill>
              </a:rPr>
              <a:t>Safety margin </a:t>
            </a:r>
            <a:r>
              <a:rPr lang="en-US" altLang="ko-KR" sz="1200" dirty="0"/>
              <a:t>: the amount of capacity reserved at every link by the optimizer</a:t>
            </a:r>
          </a:p>
          <a:p>
            <a:pPr marL="576000" lvl="1" indent="-285750">
              <a:lnSpc>
                <a:spcPct val="150000"/>
              </a:lnSpc>
              <a:buFont typeface="Arial" panose="020B0604020202020204" pitchFamily="34" charset="0"/>
              <a:buChar char="•"/>
            </a:pPr>
            <a:r>
              <a:rPr lang="en-US" altLang="ko-KR" sz="1200" dirty="0"/>
              <a:t>A higher safety margin provides performance insurance, by delaying the point at which drops start to occur, and average latency starts to degrade</a:t>
            </a:r>
          </a:p>
          <a:p>
            <a:pPr marL="285750" indent="-285750">
              <a:lnSpc>
                <a:spcPct val="150000"/>
              </a:lnSpc>
              <a:buFont typeface="Wingdings" panose="05000000000000000000" pitchFamily="2" charset="2"/>
              <a:buChar char="§"/>
            </a:pPr>
            <a:r>
              <a:rPr lang="en-US" altLang="ko-KR" sz="1200" dirty="0">
                <a:solidFill>
                  <a:srgbClr val="4D6BED"/>
                </a:solidFill>
              </a:rPr>
              <a:t>Traffic overload </a:t>
            </a:r>
            <a:r>
              <a:rPr lang="en-US" altLang="ko-KR" sz="1200" dirty="0"/>
              <a:t>: the amount each host sends and receives beyond the original traffic matrix</a:t>
            </a:r>
            <a:endParaRPr lang="ko-KR" altLang="en-US" sz="1200" dirty="0"/>
          </a:p>
        </p:txBody>
      </p:sp>
      <p:pic>
        <p:nvPicPr>
          <p:cNvPr id="5" name="그림 4">
            <a:extLst>
              <a:ext uri="{FF2B5EF4-FFF2-40B4-BE49-F238E27FC236}">
                <a16:creationId xmlns:a16="http://schemas.microsoft.com/office/drawing/2014/main" id="{07682D4F-28D8-DD59-AD58-77042DD80894}"/>
              </a:ext>
            </a:extLst>
          </p:cNvPr>
          <p:cNvPicPr>
            <a:picLocks noChangeAspect="1"/>
          </p:cNvPicPr>
          <p:nvPr/>
        </p:nvPicPr>
        <p:blipFill>
          <a:blip r:embed="rId3"/>
          <a:stretch>
            <a:fillRect/>
          </a:stretch>
        </p:blipFill>
        <p:spPr>
          <a:xfrm>
            <a:off x="590183" y="1988649"/>
            <a:ext cx="3397425" cy="2698889"/>
          </a:xfrm>
          <a:prstGeom prst="rect">
            <a:avLst/>
          </a:prstGeom>
        </p:spPr>
      </p:pic>
      <p:sp>
        <p:nvSpPr>
          <p:cNvPr id="11" name="TextBox 10">
            <a:extLst>
              <a:ext uri="{FF2B5EF4-FFF2-40B4-BE49-F238E27FC236}">
                <a16:creationId xmlns:a16="http://schemas.microsoft.com/office/drawing/2014/main" id="{6C88E133-C085-2D9A-DD8F-721368AFDA2E}"/>
              </a:ext>
            </a:extLst>
          </p:cNvPr>
          <p:cNvSpPr txBox="1"/>
          <p:nvPr/>
        </p:nvSpPr>
        <p:spPr>
          <a:xfrm>
            <a:off x="906295" y="1664996"/>
            <a:ext cx="1927809" cy="307777"/>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400" b="1" dirty="0"/>
              <a:t>Dropped packets</a:t>
            </a:r>
            <a:endParaRPr lang="ko-KR" altLang="en-US" sz="1400" b="1" dirty="0"/>
          </a:p>
        </p:txBody>
      </p:sp>
      <p:sp>
        <p:nvSpPr>
          <p:cNvPr id="12" name="TextBox 11">
            <a:extLst>
              <a:ext uri="{FF2B5EF4-FFF2-40B4-BE49-F238E27FC236}">
                <a16:creationId xmlns:a16="http://schemas.microsoft.com/office/drawing/2014/main" id="{8D7476CC-1CCE-1735-8D61-24F5131FF1A1}"/>
              </a:ext>
            </a:extLst>
          </p:cNvPr>
          <p:cNvSpPr txBox="1"/>
          <p:nvPr/>
        </p:nvSpPr>
        <p:spPr>
          <a:xfrm>
            <a:off x="4940047" y="1664996"/>
            <a:ext cx="1927809" cy="307777"/>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400" b="1" dirty="0"/>
              <a:t>Latency</a:t>
            </a:r>
            <a:endParaRPr lang="ko-KR" altLang="en-US" sz="1400" b="1" dirty="0"/>
          </a:p>
        </p:txBody>
      </p:sp>
      <p:cxnSp>
        <p:nvCxnSpPr>
          <p:cNvPr id="14" name="직선 연결선 13">
            <a:extLst>
              <a:ext uri="{FF2B5EF4-FFF2-40B4-BE49-F238E27FC236}">
                <a16:creationId xmlns:a16="http://schemas.microsoft.com/office/drawing/2014/main" id="{CDEF8A90-D719-6FA6-A4A0-25F4C31AE462}"/>
              </a:ext>
            </a:extLst>
          </p:cNvPr>
          <p:cNvCxnSpPr>
            <a:cxnSpLocks/>
          </p:cNvCxnSpPr>
          <p:nvPr/>
        </p:nvCxnSpPr>
        <p:spPr>
          <a:xfrm>
            <a:off x="1511925" y="4481095"/>
            <a:ext cx="487991" cy="0"/>
          </a:xfrm>
          <a:prstGeom prst="line">
            <a:avLst/>
          </a:prstGeom>
          <a:ln w="28575">
            <a:solidFill>
              <a:srgbClr val="FFCD2D">
                <a:alpha val="69804"/>
              </a:srgbClr>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427041F9-B878-70AA-6FB8-BD6A91FAE8D8}"/>
              </a:ext>
            </a:extLst>
          </p:cNvPr>
          <p:cNvGrpSpPr/>
          <p:nvPr/>
        </p:nvGrpSpPr>
        <p:grpSpPr>
          <a:xfrm>
            <a:off x="4506863" y="1988017"/>
            <a:ext cx="3505380" cy="2730640"/>
            <a:chOff x="4343310" y="1972774"/>
            <a:chExt cx="3505380" cy="2730640"/>
          </a:xfrm>
        </p:grpSpPr>
        <p:pic>
          <p:nvPicPr>
            <p:cNvPr id="7" name="그림 6">
              <a:extLst>
                <a:ext uri="{FF2B5EF4-FFF2-40B4-BE49-F238E27FC236}">
                  <a16:creationId xmlns:a16="http://schemas.microsoft.com/office/drawing/2014/main" id="{397BECFD-FD7E-F9D1-43E6-38DE556CEFDF}"/>
                </a:ext>
              </a:extLst>
            </p:cNvPr>
            <p:cNvPicPr>
              <a:picLocks noChangeAspect="1"/>
            </p:cNvPicPr>
            <p:nvPr/>
          </p:nvPicPr>
          <p:blipFill>
            <a:blip r:embed="rId4"/>
            <a:stretch>
              <a:fillRect/>
            </a:stretch>
          </p:blipFill>
          <p:spPr>
            <a:xfrm>
              <a:off x="4343310" y="1972774"/>
              <a:ext cx="3505380" cy="2730640"/>
            </a:xfrm>
            <a:prstGeom prst="rect">
              <a:avLst/>
            </a:prstGeom>
          </p:spPr>
        </p:pic>
        <p:cxnSp>
          <p:nvCxnSpPr>
            <p:cNvPr id="18" name="직선 연결선 17">
              <a:extLst>
                <a:ext uri="{FF2B5EF4-FFF2-40B4-BE49-F238E27FC236}">
                  <a16:creationId xmlns:a16="http://schemas.microsoft.com/office/drawing/2014/main" id="{B852173A-A431-03BC-825B-EC6F1258CB28}"/>
                </a:ext>
              </a:extLst>
            </p:cNvPr>
            <p:cNvCxnSpPr>
              <a:cxnSpLocks/>
            </p:cNvCxnSpPr>
            <p:nvPr/>
          </p:nvCxnSpPr>
          <p:spPr>
            <a:xfrm>
              <a:off x="5339082" y="4496023"/>
              <a:ext cx="600285" cy="0"/>
            </a:xfrm>
            <a:prstGeom prst="line">
              <a:avLst/>
            </a:prstGeom>
            <a:ln w="28575">
              <a:solidFill>
                <a:srgbClr val="FFCD2D">
                  <a:alpha val="69804"/>
                </a:srgb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E433BBCE-0A5E-7EB4-0BE7-8DAC82EA8D71}"/>
                </a:ext>
              </a:extLst>
            </p:cNvPr>
            <p:cNvSpPr/>
            <p:nvPr/>
          </p:nvSpPr>
          <p:spPr>
            <a:xfrm>
              <a:off x="5384799" y="2824479"/>
              <a:ext cx="711201" cy="1193799"/>
            </a:xfrm>
            <a:prstGeom prst="rect">
              <a:avLst/>
            </a:prstGeom>
            <a:noFill/>
            <a:ln w="28575">
              <a:solidFill>
                <a:srgbClr val="FFCD2D">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a:extLst>
              <a:ext uri="{FF2B5EF4-FFF2-40B4-BE49-F238E27FC236}">
                <a16:creationId xmlns:a16="http://schemas.microsoft.com/office/drawing/2014/main" id="{BE8EB78A-6263-2C76-C030-07F65EBE6C04}"/>
              </a:ext>
            </a:extLst>
          </p:cNvPr>
          <p:cNvSpPr txBox="1"/>
          <p:nvPr/>
        </p:nvSpPr>
        <p:spPr>
          <a:xfrm>
            <a:off x="549543" y="4869983"/>
            <a:ext cx="3692257" cy="144315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No drops for small overloads (up to 100 Mbps), followed by a steadily increasing drop percentage as overload increases </a:t>
            </a:r>
          </a:p>
          <a:p>
            <a:pPr marL="285750" indent="-285750">
              <a:lnSpc>
                <a:spcPct val="150000"/>
              </a:lnSpc>
              <a:buFont typeface="Wingdings" panose="05000000000000000000" pitchFamily="2" charset="2"/>
              <a:buChar char="Ø"/>
            </a:pPr>
            <a:r>
              <a:rPr lang="en-US" altLang="ko-KR" sz="1200" dirty="0"/>
              <a:t>As expected, increasing the safety margin defers the point at which performance degrades</a:t>
            </a:r>
          </a:p>
        </p:txBody>
      </p:sp>
      <p:sp>
        <p:nvSpPr>
          <p:cNvPr id="22" name="TextBox 21">
            <a:extLst>
              <a:ext uri="{FF2B5EF4-FFF2-40B4-BE49-F238E27FC236}">
                <a16:creationId xmlns:a16="http://schemas.microsoft.com/office/drawing/2014/main" id="{F46A79B1-9EB5-1E7E-2CD3-474E05A87188}"/>
              </a:ext>
            </a:extLst>
          </p:cNvPr>
          <p:cNvSpPr txBox="1"/>
          <p:nvPr/>
        </p:nvSpPr>
        <p:spPr>
          <a:xfrm>
            <a:off x="4472295" y="4885226"/>
            <a:ext cx="3692257" cy="88915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200" dirty="0"/>
              <a:t>Latency shows a trend similar to drops, </a:t>
            </a:r>
            <a:br>
              <a:rPr lang="en-US" altLang="ko-KR" sz="1200" dirty="0"/>
            </a:br>
            <a:r>
              <a:rPr lang="en-US" altLang="ko-KR" sz="1200" dirty="0"/>
              <a:t>except when overload increases to 200 Mbps, the performance effect is more pronounced</a:t>
            </a:r>
          </a:p>
        </p:txBody>
      </p:sp>
      <p:sp>
        <p:nvSpPr>
          <p:cNvPr id="24" name="TextBox 23">
            <a:extLst>
              <a:ext uri="{FF2B5EF4-FFF2-40B4-BE49-F238E27FC236}">
                <a16:creationId xmlns:a16="http://schemas.microsoft.com/office/drawing/2014/main" id="{EB30E37C-84B8-1B44-EA4A-053C351FE504}"/>
              </a:ext>
            </a:extLst>
          </p:cNvPr>
          <p:cNvSpPr txBox="1"/>
          <p:nvPr/>
        </p:nvSpPr>
        <p:spPr>
          <a:xfrm>
            <a:off x="8255000" y="5003402"/>
            <a:ext cx="3479800" cy="1443152"/>
          </a:xfrm>
          <a:prstGeom prst="rect">
            <a:avLst/>
          </a:prstGeom>
          <a:solidFill>
            <a:srgbClr val="FFE699">
              <a:alpha val="69804"/>
            </a:srgbClr>
          </a:solidFill>
        </p:spPr>
        <p:txBody>
          <a:bodyPr wrap="square" anchor="t" anchorCtr="0">
            <a:noAutofit/>
          </a:bodyPr>
          <a:lstStyle/>
          <a:p>
            <a:pPr marL="216000" indent="-360000">
              <a:lnSpc>
                <a:spcPct val="150000"/>
              </a:lnSpc>
            </a:pPr>
            <a:r>
              <a:rPr lang="ko-KR" altLang="en-US" sz="1400" dirty="0"/>
              <a:t>⇒ </a:t>
            </a:r>
            <a:r>
              <a:rPr lang="en-US" altLang="ko-KR" sz="1400" dirty="0"/>
              <a:t>Given these plots, a network operator can choose the safety margin that best balances the competing goals of performance and energy efficiency. </a:t>
            </a:r>
          </a:p>
        </p:txBody>
      </p:sp>
    </p:spTree>
    <p:extLst>
      <p:ext uri="{BB962C8B-B14F-4D97-AF65-F5344CB8AC3E}">
        <p14:creationId xmlns:p14="http://schemas.microsoft.com/office/powerpoint/2010/main" val="168375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5. Conclusion</a:t>
            </a:r>
            <a:endParaRPr lang="ko-KR" altLang="en-US" sz="2400" b="1"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0279E0C-6B85-9736-EEF0-7769E7CFFD86}"/>
              </a:ext>
            </a:extLst>
          </p:cNvPr>
          <p:cNvSpPr txBox="1"/>
          <p:nvPr/>
        </p:nvSpPr>
        <p:spPr>
          <a:xfrm>
            <a:off x="810285" y="1562004"/>
            <a:ext cx="10571429" cy="4345870"/>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altLang="ko-KR" b="1" dirty="0"/>
              <a:t>ElasticTree</a:t>
            </a:r>
            <a:r>
              <a:rPr lang="en-US" altLang="ko-KR" dirty="0"/>
              <a:t> </a:t>
            </a:r>
          </a:p>
          <a:p>
            <a:pPr marL="742950" lvl="1" indent="-285750">
              <a:lnSpc>
                <a:spcPct val="150000"/>
              </a:lnSpc>
              <a:buFont typeface="Arial" panose="020B0604020202020204" pitchFamily="34" charset="0"/>
              <a:buChar char="•"/>
            </a:pPr>
            <a:r>
              <a:rPr lang="en-US" altLang="ko-KR" sz="1400" dirty="0"/>
              <a:t>Introduces </a:t>
            </a:r>
            <a:r>
              <a:rPr lang="en-US" altLang="ko-KR" sz="1400" dirty="0">
                <a:solidFill>
                  <a:srgbClr val="FF7575"/>
                </a:solidFill>
              </a:rPr>
              <a:t>energy proportionality </a:t>
            </a:r>
            <a:r>
              <a:rPr lang="en-US" altLang="ko-KR" sz="1400" dirty="0"/>
              <a:t>in today’s non-energy proportional networks </a:t>
            </a:r>
            <a:br>
              <a:rPr lang="en-US" altLang="ko-KR" sz="1400" dirty="0"/>
            </a:br>
            <a:r>
              <a:rPr lang="en-US" altLang="ko-KR" sz="1400" dirty="0"/>
              <a:t>(which through data-center-wide traffic management and control)</a:t>
            </a:r>
          </a:p>
          <a:p>
            <a:pPr marL="742950" lvl="1" indent="-285750">
              <a:lnSpc>
                <a:spcPct val="150000"/>
              </a:lnSpc>
              <a:buFont typeface="Arial" panose="020B0604020202020204" pitchFamily="34" charset="0"/>
              <a:buChar char="•"/>
            </a:pPr>
            <a:r>
              <a:rPr lang="en-US" altLang="ko-KR" sz="1400" dirty="0"/>
              <a:t>A first step toward a more efficient data center network.</a:t>
            </a:r>
          </a:p>
          <a:p>
            <a:pPr marL="285750" indent="-285750">
              <a:lnSpc>
                <a:spcPct val="150000"/>
              </a:lnSpc>
              <a:buFont typeface="Arial" panose="020B0604020202020204" pitchFamily="34" charset="0"/>
              <a:buChar char="•"/>
            </a:pPr>
            <a:r>
              <a:rPr lang="en-US" altLang="ko-KR" sz="1400" dirty="0"/>
              <a:t>3 Algorithms – Formal model, Greedy Bin-Packing and Topology-aware Heuristic</a:t>
            </a:r>
          </a:p>
          <a:p>
            <a:pPr marL="742950" lvl="1" indent="-285750">
              <a:lnSpc>
                <a:spcPct val="150000"/>
              </a:lnSpc>
              <a:buFont typeface="Symbol" panose="05050102010706020507" pitchFamily="18" charset="2"/>
              <a:buChar char="Þ"/>
            </a:pPr>
            <a:r>
              <a:rPr lang="en-US" altLang="ko-KR" sz="1400" dirty="0"/>
              <a:t>applied on E-commerce data center, and found that power consumption can be reduced</a:t>
            </a:r>
          </a:p>
          <a:p>
            <a:pPr marL="285750" indent="-285750">
              <a:lnSpc>
                <a:spcPct val="150000"/>
              </a:lnSpc>
              <a:buFont typeface="Arial" panose="020B0604020202020204" pitchFamily="34" charset="0"/>
              <a:buChar char="•"/>
            </a:pPr>
            <a:r>
              <a:rPr lang="en-US" altLang="ko-KR" sz="1400" dirty="0"/>
              <a:t>The highly flexible system allows for balancing between </a:t>
            </a:r>
            <a:r>
              <a:rPr lang="en-US" altLang="ko-KR" sz="1400" u="sng" dirty="0">
                <a:solidFill>
                  <a:srgbClr val="4D6BED"/>
                </a:solidFill>
              </a:rPr>
              <a:t>performance</a:t>
            </a:r>
            <a:r>
              <a:rPr lang="en-US" altLang="ko-KR" sz="1400" dirty="0">
                <a:solidFill>
                  <a:srgbClr val="4D6BED"/>
                </a:solidFill>
              </a:rPr>
              <a:t>, </a:t>
            </a:r>
            <a:r>
              <a:rPr lang="en-US" altLang="ko-KR" sz="1400" u="sng" dirty="0">
                <a:solidFill>
                  <a:srgbClr val="4D6BED"/>
                </a:solidFill>
              </a:rPr>
              <a:t>robustness</a:t>
            </a:r>
            <a:r>
              <a:rPr lang="en-US" altLang="ko-KR" sz="1400" dirty="0">
                <a:solidFill>
                  <a:srgbClr val="4D6BED"/>
                </a:solidFill>
              </a:rPr>
              <a:t> </a:t>
            </a:r>
            <a:r>
              <a:rPr lang="en-US" altLang="ko-KR" sz="1400" dirty="0"/>
              <a:t>and</a:t>
            </a:r>
            <a:r>
              <a:rPr lang="en-US" altLang="ko-KR" sz="1400" dirty="0">
                <a:solidFill>
                  <a:srgbClr val="4D6BED"/>
                </a:solidFill>
              </a:rPr>
              <a:t> </a:t>
            </a:r>
            <a:r>
              <a:rPr lang="en-US" altLang="ko-KR" sz="1400" u="sng" dirty="0">
                <a:solidFill>
                  <a:srgbClr val="4D6BED"/>
                </a:solidFill>
              </a:rPr>
              <a:t>energy</a:t>
            </a:r>
            <a:endParaRPr lang="en-US" altLang="ko-KR" sz="1400" dirty="0">
              <a:solidFill>
                <a:srgbClr val="4D6BED"/>
              </a:solidFill>
            </a:endParaRPr>
          </a:p>
          <a:p>
            <a:pPr marL="285750" indent="-285750">
              <a:lnSpc>
                <a:spcPct val="150000"/>
              </a:lnSpc>
              <a:buFont typeface="Arial" panose="020B0604020202020204" pitchFamily="34" charset="0"/>
              <a:buChar char="•"/>
            </a:pPr>
            <a:r>
              <a:rPr lang="en-US" altLang="ko-KR" sz="1400" dirty="0"/>
              <a:t>Initial results </a:t>
            </a:r>
            <a:r>
              <a:rPr lang="en-US" altLang="ko-KR" sz="1100" dirty="0">
                <a:solidFill>
                  <a:schemeClr val="tx1">
                    <a:lumMod val="50000"/>
                    <a:lumOff val="50000"/>
                  </a:schemeClr>
                </a:solidFill>
              </a:rPr>
              <a:t>(covering analysis, simulation, and hardware prototypes)</a:t>
            </a:r>
            <a:r>
              <a:rPr lang="en-US" altLang="ko-KR" sz="1400" dirty="0">
                <a:solidFill>
                  <a:schemeClr val="tx1">
                    <a:lumMod val="50000"/>
                    <a:lumOff val="50000"/>
                  </a:schemeClr>
                </a:solidFill>
              </a:rPr>
              <a:t> </a:t>
            </a:r>
            <a:r>
              <a:rPr lang="en-US" altLang="ko-KR" sz="1400" dirty="0"/>
              <a:t>suggest very significant power benefits for networks with varying utilization</a:t>
            </a:r>
          </a:p>
          <a:p>
            <a:pPr marL="285750" indent="-285750">
              <a:lnSpc>
                <a:spcPct val="150000"/>
              </a:lnSpc>
              <a:buFont typeface="Arial" panose="020B0604020202020204" pitchFamily="34" charset="0"/>
              <a:buChar char="•"/>
            </a:pPr>
            <a:r>
              <a:rPr lang="en-US" altLang="ko-KR" sz="1400" dirty="0"/>
              <a:t>ElasticTree’s ability to respond to sudden increases in traffic is currently limited by the switch boot delay, </a:t>
            </a:r>
            <a:br>
              <a:rPr lang="en-US" altLang="ko-KR" sz="1400" dirty="0"/>
            </a:br>
            <a:r>
              <a:rPr lang="en-US" altLang="ko-KR" sz="1400" dirty="0"/>
              <a:t>but this limitation can be addressed, relatively simply, by </a:t>
            </a:r>
            <a:r>
              <a:rPr lang="en-US" altLang="ko-KR" sz="1400" dirty="0">
                <a:solidFill>
                  <a:srgbClr val="FF7575"/>
                </a:solidFill>
              </a:rPr>
              <a:t>adding a sleep mode to switches</a:t>
            </a:r>
          </a:p>
          <a:p>
            <a:pPr marL="285750" indent="-285750">
              <a:lnSpc>
                <a:spcPct val="150000"/>
              </a:lnSpc>
              <a:buFont typeface="Arial" panose="020B0604020202020204" pitchFamily="34" charset="0"/>
              <a:buChar char="•"/>
            </a:pPr>
            <a:r>
              <a:rPr lang="en-US" altLang="ko-KR" sz="1400" dirty="0"/>
              <a:t>During periods of low to mid utilization, and for a variety of communication patterns (as is often observed in data centers), ElasticTree can maintain the robustness and performance, while lowering the energy bill</a:t>
            </a:r>
          </a:p>
        </p:txBody>
      </p:sp>
      <p:pic>
        <p:nvPicPr>
          <p:cNvPr id="4" name="그림 3">
            <a:extLst>
              <a:ext uri="{FF2B5EF4-FFF2-40B4-BE49-F238E27FC236}">
                <a16:creationId xmlns:a16="http://schemas.microsoft.com/office/drawing/2014/main" id="{0B1CF034-83FC-251B-2466-C9D57B2440F4}"/>
              </a:ext>
            </a:extLst>
          </p:cNvPr>
          <p:cNvPicPr>
            <a:picLocks noChangeAspect="1"/>
          </p:cNvPicPr>
          <p:nvPr/>
        </p:nvPicPr>
        <p:blipFill>
          <a:blip r:embed="rId3"/>
          <a:stretch>
            <a:fillRect/>
          </a:stretch>
        </p:blipFill>
        <p:spPr>
          <a:xfrm>
            <a:off x="8732520" y="1236566"/>
            <a:ext cx="3261360" cy="2273714"/>
          </a:xfrm>
          <a:prstGeom prst="rect">
            <a:avLst/>
          </a:prstGeom>
        </p:spPr>
      </p:pic>
    </p:spTree>
    <p:extLst>
      <p:ext uri="{BB962C8B-B14F-4D97-AF65-F5344CB8AC3E}">
        <p14:creationId xmlns:p14="http://schemas.microsoft.com/office/powerpoint/2010/main" val="3085559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alpha val="65000"/>
          </a:schemeClr>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11361E-8008-9354-1F48-1737086AEE57}"/>
              </a:ext>
            </a:extLst>
          </p:cNvPr>
          <p:cNvSpPr>
            <a:spLocks noGrp="1"/>
          </p:cNvSpPr>
          <p:nvPr>
            <p:ph type="ctrTitle"/>
          </p:nvPr>
        </p:nvSpPr>
        <p:spPr>
          <a:xfrm>
            <a:off x="2622550" y="2918618"/>
            <a:ext cx="6946900" cy="1020763"/>
          </a:xfrm>
        </p:spPr>
        <p:txBody>
          <a:bodyPr>
            <a:normAutofit/>
          </a:bodyPr>
          <a:lstStyle/>
          <a:p>
            <a:r>
              <a:rPr lang="en-US" altLang="ko-KR" dirty="0">
                <a:solidFill>
                  <a:schemeClr val="bg1"/>
                </a:solidFill>
              </a:rPr>
              <a:t>Thank You </a:t>
            </a:r>
            <a:r>
              <a:rPr lang="en-US" altLang="ko-KR" dirty="0">
                <a:solidFill>
                  <a:schemeClr val="bg1"/>
                </a:solidFill>
                <a:sym typeface="Wingdings" panose="05000000000000000000" pitchFamily="2" charset="2"/>
              </a:rPr>
              <a:t></a:t>
            </a:r>
            <a:r>
              <a:rPr lang="en-US" altLang="ko-KR" dirty="0">
                <a:solidFill>
                  <a:schemeClr val="bg1"/>
                </a:solidFill>
              </a:rPr>
              <a:t> </a:t>
            </a:r>
            <a:endParaRPr lang="ko-KR" altLang="en-US" dirty="0">
              <a:solidFill>
                <a:schemeClr val="bg1"/>
              </a:solidFill>
            </a:endParaRPr>
          </a:p>
        </p:txBody>
      </p:sp>
    </p:spTree>
    <p:extLst>
      <p:ext uri="{BB962C8B-B14F-4D97-AF65-F5344CB8AC3E}">
        <p14:creationId xmlns:p14="http://schemas.microsoft.com/office/powerpoint/2010/main" val="3441429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1. Introduction</a:t>
            </a:r>
            <a:endParaRPr lang="ko-KR" altLang="en-US" sz="2400" b="1"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9DDEBB9-9B32-6A52-0775-C6544B15B22A}"/>
              </a:ext>
            </a:extLst>
          </p:cNvPr>
          <p:cNvSpPr txBox="1"/>
          <p:nvPr/>
        </p:nvSpPr>
        <p:spPr>
          <a:xfrm>
            <a:off x="472541" y="1487170"/>
            <a:ext cx="8044761" cy="2637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b="0" i="0" dirty="0">
                <a:effectLst/>
              </a:rPr>
              <a:t>Data</a:t>
            </a:r>
            <a:r>
              <a:rPr lang="ko-KR" altLang="en-US" sz="1400" b="0" i="0" dirty="0">
                <a:effectLst/>
              </a:rPr>
              <a:t> </a:t>
            </a:r>
            <a:r>
              <a:rPr lang="en-US" altLang="ko-KR" sz="1400" b="0" i="0" dirty="0">
                <a:effectLst/>
              </a:rPr>
              <a:t>centers</a:t>
            </a:r>
            <a:r>
              <a:rPr lang="ko-KR" altLang="en-US" sz="1400" b="0" i="0" dirty="0">
                <a:effectLst/>
              </a:rPr>
              <a:t> </a:t>
            </a:r>
            <a:r>
              <a:rPr lang="en-US" altLang="ko-KR" sz="1400" b="0" i="0" dirty="0">
                <a:effectLst/>
              </a:rPr>
              <a:t>consume</a:t>
            </a:r>
            <a:r>
              <a:rPr lang="ko-KR" altLang="en-US" sz="1400" b="0" i="0" dirty="0">
                <a:effectLst/>
              </a:rPr>
              <a:t> </a:t>
            </a:r>
            <a:r>
              <a:rPr lang="en-US" altLang="ko-KR" sz="1400" b="0" i="0" dirty="0">
                <a:effectLst/>
              </a:rPr>
              <a:t>huge amounts of energy</a:t>
            </a:r>
          </a:p>
          <a:p>
            <a:pPr marL="285750" indent="-285750">
              <a:lnSpc>
                <a:spcPct val="150000"/>
              </a:lnSpc>
              <a:buFont typeface="Arial" panose="020B0604020202020204" pitchFamily="34" charset="0"/>
              <a:buChar char="•"/>
            </a:pPr>
            <a:r>
              <a:rPr lang="en-US" altLang="ko-KR" sz="1400" dirty="0"/>
              <a:t>Most efforts to </a:t>
            </a:r>
            <a:r>
              <a:rPr lang="en-US" altLang="ko-KR" sz="1400" b="1" dirty="0">
                <a:solidFill>
                  <a:srgbClr val="4D6BED"/>
                </a:solidFill>
              </a:rPr>
              <a:t>reduce energy consumption</a:t>
            </a:r>
            <a:r>
              <a:rPr lang="en-US" altLang="ko-KR" sz="1400" b="1" dirty="0"/>
              <a:t> </a:t>
            </a:r>
            <a:r>
              <a:rPr lang="en-US" altLang="ko-KR" sz="1400" dirty="0"/>
              <a:t>in Data centers is focused on </a:t>
            </a:r>
            <a:r>
              <a:rPr lang="en-US" altLang="ko-KR" sz="1400" dirty="0">
                <a:solidFill>
                  <a:srgbClr val="4D6BED"/>
                </a:solidFill>
              </a:rPr>
              <a:t>servers and cooling</a:t>
            </a:r>
            <a:r>
              <a:rPr lang="en-US" altLang="ko-KR" sz="1400" dirty="0"/>
              <a:t>, which account for about </a:t>
            </a:r>
            <a:r>
              <a:rPr lang="en-US" altLang="ko-KR" sz="1400" dirty="0">
                <a:solidFill>
                  <a:srgbClr val="4D6BED"/>
                </a:solidFill>
              </a:rPr>
              <a:t>70%</a:t>
            </a:r>
            <a:r>
              <a:rPr lang="en-US" altLang="ko-KR" sz="1400" dirty="0"/>
              <a:t> of a data center’s total power budget</a:t>
            </a:r>
            <a:endParaRPr lang="en-US" altLang="ko-KR" sz="1400" b="0" i="0" dirty="0">
              <a:effectLst/>
            </a:endParaRPr>
          </a:p>
          <a:p>
            <a:pPr marL="285750" indent="-285750">
              <a:lnSpc>
                <a:spcPct val="150000"/>
              </a:lnSpc>
              <a:buFont typeface="Arial" panose="020B0604020202020204" pitchFamily="34" charset="0"/>
              <a:buChar char="•"/>
            </a:pPr>
            <a:r>
              <a:rPr lang="en-US" altLang="ko-KR" sz="1400" b="1" dirty="0">
                <a:solidFill>
                  <a:srgbClr val="FF7575"/>
                </a:solidFill>
              </a:rPr>
              <a:t>Networking elements </a:t>
            </a:r>
            <a:r>
              <a:rPr lang="en-US" altLang="ko-KR" sz="1400" dirty="0"/>
              <a:t>are responsible for 10~20% of power usage in a data center</a:t>
            </a:r>
          </a:p>
          <a:p>
            <a:pPr marL="742950" lvl="1" indent="-285750">
              <a:lnSpc>
                <a:spcPct val="150000"/>
              </a:lnSpc>
              <a:buFont typeface="Arial" panose="020B0604020202020204" pitchFamily="34" charset="0"/>
              <a:buChar char="•"/>
            </a:pPr>
            <a:r>
              <a:rPr lang="en-US" altLang="ko-KR" sz="1400" dirty="0"/>
              <a:t>3 billion kWh in 2006[US] by networking elements -&gt; rising</a:t>
            </a:r>
          </a:p>
          <a:p>
            <a:pPr marL="742950" lvl="1" indent="-285750">
              <a:lnSpc>
                <a:spcPct val="150000"/>
              </a:lnSpc>
              <a:buFont typeface="Arial" panose="020B0604020202020204" pitchFamily="34" charset="0"/>
              <a:buChar char="•"/>
            </a:pPr>
            <a:r>
              <a:rPr lang="en-US" altLang="ko-KR" sz="1400" dirty="0"/>
              <a:t>This paper focus on </a:t>
            </a:r>
            <a:r>
              <a:rPr lang="en-US" altLang="ko-KR" sz="1400" b="1" dirty="0"/>
              <a:t>reducing growing energy cost</a:t>
            </a:r>
            <a:r>
              <a:rPr lang="en-US" altLang="ko-KR" sz="1400" dirty="0"/>
              <a:t> (</a:t>
            </a:r>
            <a:r>
              <a:rPr lang="en-US" altLang="ko-KR" sz="1400" b="1" dirty="0"/>
              <a:t>network</a:t>
            </a:r>
            <a:r>
              <a:rPr lang="en-US" altLang="ko-KR" sz="1400" dirty="0"/>
              <a:t> </a:t>
            </a:r>
            <a:r>
              <a:rPr lang="en-US" altLang="ko-KR" sz="1400" b="1" dirty="0"/>
              <a:t>power</a:t>
            </a:r>
            <a:r>
              <a:rPr lang="en-US" altLang="ko-KR" sz="1400" dirty="0"/>
              <a:t> </a:t>
            </a:r>
            <a:r>
              <a:rPr lang="en-US" altLang="ko-KR" sz="1400" b="1" dirty="0"/>
              <a:t>consumption)</a:t>
            </a:r>
          </a:p>
          <a:p>
            <a:pPr marL="285750" indent="-285750">
              <a:lnSpc>
                <a:spcPct val="150000"/>
              </a:lnSpc>
              <a:buFont typeface="Arial" panose="020B0604020202020204" pitchFamily="34" charset="0"/>
              <a:buChar char="•"/>
            </a:pPr>
            <a:r>
              <a:rPr lang="en-US" altLang="ko-KR" sz="1400" b="0" i="0" dirty="0">
                <a:effectLst/>
              </a:rPr>
              <a:t>Data centers are typically provisioned for peak workload</a:t>
            </a:r>
          </a:p>
          <a:p>
            <a:pPr marL="285750" indent="-285750">
              <a:lnSpc>
                <a:spcPct val="150000"/>
              </a:lnSpc>
              <a:buFont typeface="Arial" panose="020B0604020202020204" pitchFamily="34" charset="0"/>
              <a:buChar char="•"/>
            </a:pPr>
            <a:r>
              <a:rPr lang="en-US" altLang="ko-KR" sz="1400" dirty="0"/>
              <a:t>During lower traffic, most of the network components are idle, still using power</a:t>
            </a:r>
            <a:endParaRPr lang="en-US" altLang="ko-KR" sz="1400" b="0" i="0" dirty="0">
              <a:effectLst/>
            </a:endParaRPr>
          </a:p>
        </p:txBody>
      </p:sp>
      <p:pic>
        <p:nvPicPr>
          <p:cNvPr id="13" name="그림 12">
            <a:extLst>
              <a:ext uri="{FF2B5EF4-FFF2-40B4-BE49-F238E27FC236}">
                <a16:creationId xmlns:a16="http://schemas.microsoft.com/office/drawing/2014/main" id="{F18357DD-6791-CDEE-25B6-B8DF0F2D74CC}"/>
              </a:ext>
            </a:extLst>
          </p:cNvPr>
          <p:cNvPicPr>
            <a:picLocks noChangeAspect="1"/>
          </p:cNvPicPr>
          <p:nvPr/>
        </p:nvPicPr>
        <p:blipFill rotWithShape="1">
          <a:blip r:embed="rId3"/>
          <a:srcRect r="14653" b="23147"/>
          <a:stretch/>
        </p:blipFill>
        <p:spPr>
          <a:xfrm>
            <a:off x="472541" y="4428863"/>
            <a:ext cx="3200845" cy="2237813"/>
          </a:xfrm>
          <a:prstGeom prst="rect">
            <a:avLst/>
          </a:prstGeom>
        </p:spPr>
      </p:pic>
      <p:pic>
        <p:nvPicPr>
          <p:cNvPr id="1026" name="Picture 2" descr="How many servers does a data center have? - RackSolutions">
            <a:extLst>
              <a:ext uri="{FF2B5EF4-FFF2-40B4-BE49-F238E27FC236}">
                <a16:creationId xmlns:a16="http://schemas.microsoft.com/office/drawing/2014/main" id="{7D218002-EADC-9931-0E8C-CB09CBBE9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4474" y="1310229"/>
            <a:ext cx="3024000" cy="17025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장 빠른 슈퍼컴퓨터에서 데이터 센터 관리자가 배울 수 있는 4가지 - Kingston Technology">
            <a:extLst>
              <a:ext uri="{FF2B5EF4-FFF2-40B4-BE49-F238E27FC236}">
                <a16:creationId xmlns:a16="http://schemas.microsoft.com/office/drawing/2014/main" id="{D5FAE994-D39C-EC32-5E99-72A0E634F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4474" y="3011363"/>
            <a:ext cx="3024000" cy="14175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2A96B3C-34D6-22AE-87E0-4AE0B8F4E60E}"/>
              </a:ext>
            </a:extLst>
          </p:cNvPr>
          <p:cNvSpPr txBox="1"/>
          <p:nvPr/>
        </p:nvSpPr>
        <p:spPr>
          <a:xfrm>
            <a:off x="3673386" y="5036829"/>
            <a:ext cx="8044762" cy="8891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200" dirty="0">
                <a:solidFill>
                  <a:srgbClr val="000000"/>
                </a:solidFill>
              </a:rPr>
              <a:t>Traffic collected from 292 servers hosting an E-commerce application over a 5 days period</a:t>
            </a:r>
          </a:p>
          <a:p>
            <a:pPr marL="285750" indent="-285750">
              <a:lnSpc>
                <a:spcPct val="150000"/>
              </a:lnSpc>
              <a:buFont typeface="Wingdings" panose="05000000000000000000" pitchFamily="2" charset="2"/>
              <a:buChar char="Ø"/>
            </a:pPr>
            <a:r>
              <a:rPr lang="en-US" altLang="ko-KR" sz="1200" b="0" i="0" dirty="0">
                <a:solidFill>
                  <a:srgbClr val="000000"/>
                </a:solidFill>
                <a:effectLst/>
              </a:rPr>
              <a:t>The traffic </a:t>
            </a:r>
            <a:r>
              <a:rPr lang="en-US" altLang="ko-KR" sz="1200" b="0" i="0" u="sng" dirty="0">
                <a:solidFill>
                  <a:srgbClr val="000000"/>
                </a:solidFill>
                <a:effectLst/>
              </a:rPr>
              <a:t>peaks during the day</a:t>
            </a:r>
            <a:r>
              <a:rPr lang="en-US" altLang="ko-KR" sz="1200" b="0" i="0" dirty="0">
                <a:solidFill>
                  <a:srgbClr val="000000"/>
                </a:solidFill>
                <a:effectLst/>
              </a:rPr>
              <a:t> and </a:t>
            </a:r>
            <a:r>
              <a:rPr lang="en-US" altLang="ko-KR" sz="1200" b="0" i="0" u="sng" dirty="0">
                <a:solidFill>
                  <a:srgbClr val="000000"/>
                </a:solidFill>
                <a:effectLst/>
              </a:rPr>
              <a:t>falls at night</a:t>
            </a:r>
          </a:p>
          <a:p>
            <a:pPr marL="285750" indent="-285750">
              <a:lnSpc>
                <a:spcPct val="150000"/>
              </a:lnSpc>
              <a:buFont typeface="Wingdings" panose="05000000000000000000" pitchFamily="2" charset="2"/>
              <a:buChar char="Ø"/>
            </a:pPr>
            <a:r>
              <a:rPr lang="en-US" altLang="ko-KR" sz="1200" dirty="0">
                <a:solidFill>
                  <a:srgbClr val="000000"/>
                </a:solidFill>
              </a:rPr>
              <a:t>Even though traffic varies significantly with time, the associated switches draw a constant power</a:t>
            </a:r>
            <a:endParaRPr lang="en-US" altLang="ko-KR" sz="1200" b="0" i="0" dirty="0">
              <a:solidFill>
                <a:srgbClr val="000000"/>
              </a:solidFill>
              <a:effectLst/>
            </a:endParaRPr>
          </a:p>
        </p:txBody>
      </p:sp>
    </p:spTree>
    <p:extLst>
      <p:ext uri="{BB962C8B-B14F-4D97-AF65-F5344CB8AC3E}">
        <p14:creationId xmlns:p14="http://schemas.microsoft.com/office/powerpoint/2010/main" val="2351987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1. Introduction</a:t>
            </a:r>
            <a:endParaRPr lang="ko-KR" altLang="en-US" sz="2400" b="1"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9DDEBB9-9B32-6A52-0775-C6544B15B22A}"/>
              </a:ext>
            </a:extLst>
          </p:cNvPr>
          <p:cNvSpPr txBox="1"/>
          <p:nvPr/>
        </p:nvSpPr>
        <p:spPr>
          <a:xfrm>
            <a:off x="1284083" y="1992867"/>
            <a:ext cx="3225009"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ko-KR" sz="1400" b="1" i="0" dirty="0">
                <a:effectLst/>
              </a:rPr>
              <a:t>Typical Data Center Network (2N)</a:t>
            </a:r>
          </a:p>
        </p:txBody>
      </p:sp>
      <p:sp>
        <p:nvSpPr>
          <p:cNvPr id="6" name="TextBox 5">
            <a:extLst>
              <a:ext uri="{FF2B5EF4-FFF2-40B4-BE49-F238E27FC236}">
                <a16:creationId xmlns:a16="http://schemas.microsoft.com/office/drawing/2014/main" id="{55D22248-A378-E83E-F267-37A9B5DCEDF7}"/>
              </a:ext>
            </a:extLst>
          </p:cNvPr>
          <p:cNvSpPr txBox="1"/>
          <p:nvPr/>
        </p:nvSpPr>
        <p:spPr>
          <a:xfrm>
            <a:off x="6851905" y="1996038"/>
            <a:ext cx="135409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ko-KR" sz="1400" b="1" i="0" dirty="0">
                <a:effectLst/>
              </a:rPr>
              <a:t>Fat tree</a:t>
            </a:r>
          </a:p>
        </p:txBody>
      </p:sp>
      <p:pic>
        <p:nvPicPr>
          <p:cNvPr id="5" name="그림 4">
            <a:extLst>
              <a:ext uri="{FF2B5EF4-FFF2-40B4-BE49-F238E27FC236}">
                <a16:creationId xmlns:a16="http://schemas.microsoft.com/office/drawing/2014/main" id="{E3C69B00-F39E-D47A-65B7-97B44033A8E9}"/>
              </a:ext>
            </a:extLst>
          </p:cNvPr>
          <p:cNvPicPr>
            <a:picLocks noChangeAspect="1"/>
          </p:cNvPicPr>
          <p:nvPr/>
        </p:nvPicPr>
        <p:blipFill>
          <a:blip r:embed="rId3"/>
          <a:stretch>
            <a:fillRect/>
          </a:stretch>
        </p:blipFill>
        <p:spPr>
          <a:xfrm>
            <a:off x="1357235" y="2404574"/>
            <a:ext cx="3594833" cy="1810105"/>
          </a:xfrm>
          <a:prstGeom prst="rect">
            <a:avLst/>
          </a:prstGeom>
        </p:spPr>
      </p:pic>
      <p:pic>
        <p:nvPicPr>
          <p:cNvPr id="8" name="그림 7">
            <a:extLst>
              <a:ext uri="{FF2B5EF4-FFF2-40B4-BE49-F238E27FC236}">
                <a16:creationId xmlns:a16="http://schemas.microsoft.com/office/drawing/2014/main" id="{46699AAF-35C5-F1AB-5794-FB6414EFD753}"/>
              </a:ext>
            </a:extLst>
          </p:cNvPr>
          <p:cNvPicPr>
            <a:picLocks noChangeAspect="1"/>
          </p:cNvPicPr>
          <p:nvPr/>
        </p:nvPicPr>
        <p:blipFill>
          <a:blip r:embed="rId4"/>
          <a:stretch>
            <a:fillRect/>
          </a:stretch>
        </p:blipFill>
        <p:spPr>
          <a:xfrm>
            <a:off x="6912865" y="2538296"/>
            <a:ext cx="3700498" cy="1771329"/>
          </a:xfrm>
          <a:prstGeom prst="rect">
            <a:avLst/>
          </a:prstGeom>
        </p:spPr>
      </p:pic>
      <p:sp>
        <p:nvSpPr>
          <p:cNvPr id="19" name="TextBox 18">
            <a:extLst>
              <a:ext uri="{FF2B5EF4-FFF2-40B4-BE49-F238E27FC236}">
                <a16:creationId xmlns:a16="http://schemas.microsoft.com/office/drawing/2014/main" id="{5E4EB826-6AD2-3489-EAE2-40A187B97784}"/>
              </a:ext>
            </a:extLst>
          </p:cNvPr>
          <p:cNvSpPr txBox="1"/>
          <p:nvPr/>
        </p:nvSpPr>
        <p:spPr>
          <a:xfrm>
            <a:off x="469167" y="1496149"/>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 Data Center Networks</a:t>
            </a:r>
            <a:endParaRPr lang="ko-KR" altLang="en-US" b="1" dirty="0"/>
          </a:p>
        </p:txBody>
      </p:sp>
      <p:sp>
        <p:nvSpPr>
          <p:cNvPr id="20" name="TextBox 19">
            <a:extLst>
              <a:ext uri="{FF2B5EF4-FFF2-40B4-BE49-F238E27FC236}">
                <a16:creationId xmlns:a16="http://schemas.microsoft.com/office/drawing/2014/main" id="{31B22908-D1A4-1E17-1129-7155503A3619}"/>
              </a:ext>
            </a:extLst>
          </p:cNvPr>
          <p:cNvSpPr txBox="1"/>
          <p:nvPr/>
        </p:nvSpPr>
        <p:spPr>
          <a:xfrm>
            <a:off x="8834115" y="1891965"/>
            <a:ext cx="3022924"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ko-KR" sz="1200" dirty="0">
                <a:solidFill>
                  <a:schemeClr val="bg1">
                    <a:lumMod val="50000"/>
                  </a:schemeClr>
                </a:solidFill>
              </a:rPr>
              <a:t>Built from a large number of richly connected switches and can support any communication pattern.</a:t>
            </a:r>
          </a:p>
        </p:txBody>
      </p:sp>
      <p:sp>
        <p:nvSpPr>
          <p:cNvPr id="21" name="TextBox 20">
            <a:extLst>
              <a:ext uri="{FF2B5EF4-FFF2-40B4-BE49-F238E27FC236}">
                <a16:creationId xmlns:a16="http://schemas.microsoft.com/office/drawing/2014/main" id="{C060DF3E-3854-8273-B362-FDF53A5A82DE}"/>
              </a:ext>
            </a:extLst>
          </p:cNvPr>
          <p:cNvSpPr txBox="1"/>
          <p:nvPr/>
        </p:nvSpPr>
        <p:spPr>
          <a:xfrm>
            <a:off x="469167" y="4430484"/>
            <a:ext cx="11271729" cy="1668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solidFill>
                  <a:srgbClr val="000000"/>
                </a:solidFill>
              </a:rPr>
              <a:t>In a typical DCN(2N tree) - One failure can cut the effective bisection bandwidth in half, while two failures can disconnect servers. </a:t>
            </a:r>
          </a:p>
          <a:p>
            <a:pPr marL="285750" indent="-285750">
              <a:lnSpc>
                <a:spcPct val="150000"/>
              </a:lnSpc>
              <a:buFont typeface="Arial" panose="020B0604020202020204" pitchFamily="34" charset="0"/>
              <a:buChar char="•"/>
            </a:pPr>
            <a:r>
              <a:rPr lang="en-US" altLang="ko-KR" sz="1400" dirty="0">
                <a:solidFill>
                  <a:srgbClr val="000000"/>
                </a:solidFill>
              </a:rPr>
              <a:t>Richer, mesh-like topologies (like the fat-tree) handle failures more gracefully</a:t>
            </a:r>
          </a:p>
          <a:p>
            <a:pPr marL="742950" lvl="1" indent="-285750">
              <a:lnSpc>
                <a:spcPct val="150000"/>
              </a:lnSpc>
              <a:buFont typeface="Arial" panose="020B0604020202020204" pitchFamily="34" charset="0"/>
              <a:buChar char="•"/>
            </a:pPr>
            <a:r>
              <a:rPr lang="en-US" altLang="ko-KR" sz="1400" dirty="0">
                <a:solidFill>
                  <a:srgbClr val="000000"/>
                </a:solidFill>
              </a:rPr>
              <a:t>With more components and more paths, the effect of any individual component failure becomes manageable</a:t>
            </a:r>
          </a:p>
          <a:p>
            <a:pPr marL="285750" indent="-285750">
              <a:lnSpc>
                <a:spcPct val="150000"/>
              </a:lnSpc>
              <a:buFont typeface="Arial" panose="020B0604020202020204" pitchFamily="34" charset="0"/>
              <a:buChar char="•"/>
            </a:pPr>
            <a:r>
              <a:rPr lang="en-US" altLang="ko-KR" sz="1400" dirty="0">
                <a:solidFill>
                  <a:srgbClr val="000000"/>
                </a:solidFill>
              </a:rPr>
              <a:t>This can be used in improving energy efficiency, by dynamically varying the number of active network elements</a:t>
            </a:r>
          </a:p>
          <a:p>
            <a:pPr marL="285750" indent="-285750">
              <a:lnSpc>
                <a:spcPct val="150000"/>
              </a:lnSpc>
              <a:buFont typeface="Arial" panose="020B0604020202020204" pitchFamily="34" charset="0"/>
              <a:buChar char="•"/>
            </a:pPr>
            <a:r>
              <a:rPr lang="en-US" altLang="ko-KR" sz="1400" dirty="0">
                <a:solidFill>
                  <a:srgbClr val="000000"/>
                </a:solidFill>
              </a:rPr>
              <a:t>It can be thought as </a:t>
            </a:r>
            <a:r>
              <a:rPr lang="en-US" altLang="ko-KR" sz="1400" dirty="0">
                <a:solidFill>
                  <a:srgbClr val="4D6BED"/>
                </a:solidFill>
              </a:rPr>
              <a:t>a control knob to tune between </a:t>
            </a:r>
            <a:r>
              <a:rPr lang="en-US" altLang="ko-KR" sz="1400" u="sng" dirty="0">
                <a:solidFill>
                  <a:srgbClr val="4D6BED"/>
                </a:solidFill>
              </a:rPr>
              <a:t>energy efficiency</a:t>
            </a:r>
            <a:r>
              <a:rPr lang="en-US" altLang="ko-KR" sz="1400" dirty="0">
                <a:solidFill>
                  <a:srgbClr val="4D6BED"/>
                </a:solidFill>
              </a:rPr>
              <a:t>, </a:t>
            </a:r>
            <a:r>
              <a:rPr lang="en-US" altLang="ko-KR" sz="1400" u="sng" dirty="0">
                <a:solidFill>
                  <a:srgbClr val="4D6BED"/>
                </a:solidFill>
              </a:rPr>
              <a:t>performance</a:t>
            </a:r>
            <a:r>
              <a:rPr lang="en-US" altLang="ko-KR" sz="1400" dirty="0">
                <a:solidFill>
                  <a:srgbClr val="4D6BED"/>
                </a:solidFill>
              </a:rPr>
              <a:t> and </a:t>
            </a:r>
            <a:r>
              <a:rPr lang="en-US" altLang="ko-KR" sz="1400" u="sng" dirty="0">
                <a:solidFill>
                  <a:srgbClr val="4D6BED"/>
                </a:solidFill>
              </a:rPr>
              <a:t>fault tolerance</a:t>
            </a:r>
          </a:p>
        </p:txBody>
      </p:sp>
    </p:spTree>
    <p:extLst>
      <p:ext uri="{BB962C8B-B14F-4D97-AF65-F5344CB8AC3E}">
        <p14:creationId xmlns:p14="http://schemas.microsoft.com/office/powerpoint/2010/main" val="2792532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1. Introduction</a:t>
            </a:r>
            <a:endParaRPr lang="ko-KR" altLang="en-US" sz="2400" b="1" u="sng"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23FD509-5D04-5FFF-96FA-FC069A62922C}"/>
              </a:ext>
            </a:extLst>
          </p:cNvPr>
          <p:cNvSpPr txBox="1"/>
          <p:nvPr/>
        </p:nvSpPr>
        <p:spPr>
          <a:xfrm>
            <a:off x="469167" y="1988914"/>
            <a:ext cx="10759758" cy="19913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Unfortunately, today’s network elements are </a:t>
            </a:r>
            <a:r>
              <a:rPr lang="en-US" altLang="ko-KR" sz="1400" b="1" dirty="0">
                <a:solidFill>
                  <a:srgbClr val="FF7575"/>
                </a:solidFill>
              </a:rPr>
              <a:t>not energy proportional</a:t>
            </a:r>
          </a:p>
          <a:p>
            <a:pPr marL="742950" lvl="1" indent="-285750">
              <a:lnSpc>
                <a:spcPct val="150000"/>
              </a:lnSpc>
              <a:buFont typeface="Arial" panose="020B0604020202020204" pitchFamily="34" charset="0"/>
              <a:buChar char="•"/>
            </a:pPr>
            <a:r>
              <a:rPr lang="en-US" altLang="ko-KR" sz="1400" dirty="0"/>
              <a:t>Fixed overheads such as fans, switch chips, and transceivers waste power at low loads.</a:t>
            </a:r>
          </a:p>
          <a:p>
            <a:pPr marL="285750" indent="-285750">
              <a:lnSpc>
                <a:spcPct val="150000"/>
              </a:lnSpc>
              <a:buFont typeface="Arial" panose="020B0604020202020204" pitchFamily="34" charset="0"/>
              <a:buChar char="•"/>
            </a:pPr>
            <a:r>
              <a:rPr lang="en-US" altLang="ko-KR" sz="1400" dirty="0"/>
              <a:t>However, maximum efficiency can be realized by a combination of improved components and improved component management.</a:t>
            </a:r>
          </a:p>
          <a:p>
            <a:pPr marL="285750" indent="-285750">
              <a:lnSpc>
                <a:spcPct val="150000"/>
              </a:lnSpc>
              <a:buFont typeface="Symbol" panose="05050102010706020507" pitchFamily="18" charset="2"/>
              <a:buChar char="Þ"/>
            </a:pPr>
            <a:r>
              <a:rPr lang="en-US" altLang="ko-KR" sz="1400" dirty="0"/>
              <a:t>Choice : To manage today’s non energy-proportional network components more intelligently</a:t>
            </a:r>
          </a:p>
          <a:p>
            <a:pPr marL="285750" indent="-285750">
              <a:lnSpc>
                <a:spcPct val="150000"/>
              </a:lnSpc>
              <a:buFont typeface="Symbol" panose="05050102010706020507" pitchFamily="18" charset="2"/>
              <a:buChar char="Þ"/>
            </a:pPr>
            <a:r>
              <a:rPr lang="en-US" altLang="ko-KR" sz="1400" dirty="0">
                <a:solidFill>
                  <a:srgbClr val="000000"/>
                </a:solidFill>
              </a:rPr>
              <a:t>The Strategy is simple</a:t>
            </a:r>
            <a:endParaRPr lang="en-US" altLang="ko-KR" sz="1400" b="0" i="0" dirty="0">
              <a:solidFill>
                <a:srgbClr val="000000"/>
              </a:solidFill>
              <a:effectLst/>
            </a:endParaRPr>
          </a:p>
          <a:p>
            <a:pPr marL="742950" lvl="1" indent="-285750">
              <a:lnSpc>
                <a:spcPct val="150000"/>
              </a:lnSpc>
              <a:buFont typeface="Symbol" panose="05050102010706020507" pitchFamily="18" charset="2"/>
              <a:buChar char="Þ"/>
            </a:pPr>
            <a:r>
              <a:rPr lang="en-US" altLang="ko-KR" sz="1400" b="0" i="0" dirty="0">
                <a:solidFill>
                  <a:srgbClr val="000000"/>
                </a:solidFill>
                <a:effectLst/>
              </a:rPr>
              <a:t>Turn off the links and </a:t>
            </a:r>
            <a:r>
              <a:rPr lang="en-US" altLang="ko-KR" sz="1400" dirty="0">
                <a:solidFill>
                  <a:srgbClr val="000000"/>
                </a:solidFill>
              </a:rPr>
              <a:t>switches that we don’t need to keep available only as much networking capacity as required</a:t>
            </a:r>
            <a:endParaRPr lang="en-US" altLang="ko-KR" sz="1400" b="0" i="0" dirty="0">
              <a:solidFill>
                <a:srgbClr val="000000"/>
              </a:solidFill>
              <a:effectLst/>
            </a:endParaRPr>
          </a:p>
        </p:txBody>
      </p:sp>
      <p:sp>
        <p:nvSpPr>
          <p:cNvPr id="19" name="TextBox 18">
            <a:extLst>
              <a:ext uri="{FF2B5EF4-FFF2-40B4-BE49-F238E27FC236}">
                <a16:creationId xmlns:a16="http://schemas.microsoft.com/office/drawing/2014/main" id="{DD71F2A8-F270-C63B-B53B-6B288D70EDC2}"/>
              </a:ext>
            </a:extLst>
          </p:cNvPr>
          <p:cNvSpPr txBox="1"/>
          <p:nvPr/>
        </p:nvSpPr>
        <p:spPr>
          <a:xfrm>
            <a:off x="364624" y="4284884"/>
            <a:ext cx="6549062" cy="166821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ko-KR" sz="1400" b="1" dirty="0">
                <a:solidFill>
                  <a:srgbClr val="4D6BED"/>
                </a:solidFill>
              </a:rPr>
              <a:t>ElasticTree</a:t>
            </a:r>
            <a:r>
              <a:rPr lang="en-US" altLang="ko-KR" sz="1400" dirty="0"/>
              <a:t> is a </a:t>
            </a:r>
            <a:r>
              <a:rPr lang="en-US" altLang="ko-KR" sz="1400" dirty="0">
                <a:solidFill>
                  <a:srgbClr val="4D6BED"/>
                </a:solidFill>
              </a:rPr>
              <a:t>network-wide energy optimizer </a:t>
            </a:r>
            <a:r>
              <a:rPr lang="en-US" altLang="ko-KR" sz="1400" dirty="0"/>
              <a:t>that continuously monitors data center traffic conditions</a:t>
            </a:r>
          </a:p>
          <a:p>
            <a:pPr marL="285750" indent="-285750">
              <a:lnSpc>
                <a:spcPct val="150000"/>
              </a:lnSpc>
              <a:buFont typeface="Wingdings" panose="05000000000000000000" pitchFamily="2" charset="2"/>
              <a:buChar char="Ø"/>
            </a:pPr>
            <a:r>
              <a:rPr lang="en-US" altLang="ko-KR" sz="1400" dirty="0"/>
              <a:t>It chooses the set of network elements that must stay active to meet performance and fault tolerance goals</a:t>
            </a:r>
          </a:p>
          <a:p>
            <a:pPr marL="742950" lvl="1" indent="-285750">
              <a:lnSpc>
                <a:spcPct val="150000"/>
              </a:lnSpc>
              <a:buFont typeface="Wingdings" panose="05000000000000000000" pitchFamily="2" charset="2"/>
              <a:buChar char="Ø"/>
            </a:pPr>
            <a:r>
              <a:rPr lang="en-US" altLang="ko-KR" sz="1400" dirty="0"/>
              <a:t>Then it powers down as many unneeded links and switches as possible</a:t>
            </a:r>
            <a:endParaRPr lang="ko-KR" altLang="en-US" sz="1400" dirty="0"/>
          </a:p>
        </p:txBody>
      </p:sp>
      <p:sp>
        <p:nvSpPr>
          <p:cNvPr id="20" name="TextBox 19">
            <a:extLst>
              <a:ext uri="{FF2B5EF4-FFF2-40B4-BE49-F238E27FC236}">
                <a16:creationId xmlns:a16="http://schemas.microsoft.com/office/drawing/2014/main" id="{64D93448-0263-282C-6534-F58B9D892A71}"/>
              </a:ext>
            </a:extLst>
          </p:cNvPr>
          <p:cNvSpPr txBox="1"/>
          <p:nvPr/>
        </p:nvSpPr>
        <p:spPr>
          <a:xfrm>
            <a:off x="469167" y="1496149"/>
            <a:ext cx="374926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Energy Proportionality</a:t>
            </a:r>
          </a:p>
        </p:txBody>
      </p:sp>
      <p:sp>
        <p:nvSpPr>
          <p:cNvPr id="24" name="TextBox 23">
            <a:extLst>
              <a:ext uri="{FF2B5EF4-FFF2-40B4-BE49-F238E27FC236}">
                <a16:creationId xmlns:a16="http://schemas.microsoft.com/office/drawing/2014/main" id="{1C56E390-E47D-4164-1EFF-8158E98562C0}"/>
              </a:ext>
            </a:extLst>
          </p:cNvPr>
          <p:cNvSpPr txBox="1"/>
          <p:nvPr/>
        </p:nvSpPr>
        <p:spPr>
          <a:xfrm>
            <a:off x="-3587" y="6611779"/>
            <a:ext cx="6099586" cy="246221"/>
          </a:xfrm>
          <a:prstGeom prst="rect">
            <a:avLst/>
          </a:prstGeom>
          <a:noFill/>
        </p:spPr>
        <p:txBody>
          <a:bodyPr wrap="square">
            <a:spAutoFit/>
          </a:bodyPr>
          <a:lstStyle/>
          <a:p>
            <a:r>
              <a:rPr lang="en-US" altLang="ko-KR" sz="1000" dirty="0">
                <a:solidFill>
                  <a:schemeClr val="bg1">
                    <a:lumMod val="50000"/>
                  </a:schemeClr>
                </a:solidFill>
              </a:rPr>
              <a:t>https://www.slideshare.net/abhisheksutrave/elastic-tree-saving-energy-in-data-center-networks</a:t>
            </a:r>
            <a:endParaRPr lang="ko-KR" altLang="en-US" sz="1000" dirty="0">
              <a:solidFill>
                <a:schemeClr val="bg1">
                  <a:lumMod val="50000"/>
                </a:schemeClr>
              </a:solidFill>
            </a:endParaRPr>
          </a:p>
        </p:txBody>
      </p:sp>
      <p:pic>
        <p:nvPicPr>
          <p:cNvPr id="25" name="그림 24">
            <a:extLst>
              <a:ext uri="{FF2B5EF4-FFF2-40B4-BE49-F238E27FC236}">
                <a16:creationId xmlns:a16="http://schemas.microsoft.com/office/drawing/2014/main" id="{49FF853E-260B-BB1A-3D41-BEF54CC402DD}"/>
              </a:ext>
            </a:extLst>
          </p:cNvPr>
          <p:cNvPicPr>
            <a:picLocks noChangeAspect="1"/>
          </p:cNvPicPr>
          <p:nvPr/>
        </p:nvPicPr>
        <p:blipFill rotWithShape="1">
          <a:blip r:embed="rId3"/>
          <a:srcRect r="14653" b="23147"/>
          <a:stretch/>
        </p:blipFill>
        <p:spPr>
          <a:xfrm>
            <a:off x="7128225" y="4622100"/>
            <a:ext cx="2125457" cy="1485975"/>
          </a:xfrm>
          <a:prstGeom prst="rect">
            <a:avLst/>
          </a:prstGeom>
        </p:spPr>
      </p:pic>
      <p:pic>
        <p:nvPicPr>
          <p:cNvPr id="4" name="그림 3">
            <a:extLst>
              <a:ext uri="{FF2B5EF4-FFF2-40B4-BE49-F238E27FC236}">
                <a16:creationId xmlns:a16="http://schemas.microsoft.com/office/drawing/2014/main" id="{B1C16EBB-D413-84D5-0865-431B375EE8AF}"/>
              </a:ext>
            </a:extLst>
          </p:cNvPr>
          <p:cNvPicPr>
            <a:picLocks noChangeAspect="1"/>
          </p:cNvPicPr>
          <p:nvPr/>
        </p:nvPicPr>
        <p:blipFill>
          <a:blip r:embed="rId4"/>
          <a:stretch>
            <a:fillRect/>
          </a:stretch>
        </p:blipFill>
        <p:spPr>
          <a:xfrm>
            <a:off x="9781642" y="4622100"/>
            <a:ext cx="2045734" cy="1387541"/>
          </a:xfrm>
          <a:prstGeom prst="rect">
            <a:avLst/>
          </a:prstGeom>
        </p:spPr>
      </p:pic>
      <p:sp>
        <p:nvSpPr>
          <p:cNvPr id="5" name="TextBox 4">
            <a:extLst>
              <a:ext uri="{FF2B5EF4-FFF2-40B4-BE49-F238E27FC236}">
                <a16:creationId xmlns:a16="http://schemas.microsoft.com/office/drawing/2014/main" id="{55DD3CB9-2250-A5C1-F484-2880C9CA3E03}"/>
              </a:ext>
            </a:extLst>
          </p:cNvPr>
          <p:cNvSpPr txBox="1"/>
          <p:nvPr/>
        </p:nvSpPr>
        <p:spPr>
          <a:xfrm>
            <a:off x="7200878" y="4284884"/>
            <a:ext cx="990075" cy="307777"/>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400" b="1" dirty="0"/>
              <a:t>Goal</a:t>
            </a:r>
            <a:endParaRPr lang="ko-KR" altLang="en-US" sz="1400" b="1" dirty="0"/>
          </a:p>
        </p:txBody>
      </p:sp>
      <p:sp>
        <p:nvSpPr>
          <p:cNvPr id="6" name="화살표: 오른쪽 5">
            <a:extLst>
              <a:ext uri="{FF2B5EF4-FFF2-40B4-BE49-F238E27FC236}">
                <a16:creationId xmlns:a16="http://schemas.microsoft.com/office/drawing/2014/main" id="{D8497340-4D12-1E5C-27A9-EF15C15D0830}"/>
              </a:ext>
            </a:extLst>
          </p:cNvPr>
          <p:cNvSpPr/>
          <p:nvPr/>
        </p:nvSpPr>
        <p:spPr>
          <a:xfrm>
            <a:off x="9338264" y="5140960"/>
            <a:ext cx="443378" cy="370840"/>
          </a:xfrm>
          <a:prstGeom prst="rightArrow">
            <a:avLst/>
          </a:prstGeom>
          <a:solidFill>
            <a:srgbClr val="BFD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B3E7759B-AF65-1D12-A2AD-3A6F01DCFBC3}"/>
              </a:ext>
            </a:extLst>
          </p:cNvPr>
          <p:cNvSpPr txBox="1"/>
          <p:nvPr/>
        </p:nvSpPr>
        <p:spPr>
          <a:xfrm>
            <a:off x="8124853" y="6135004"/>
            <a:ext cx="2870200" cy="338554"/>
          </a:xfrm>
          <a:prstGeom prst="rect">
            <a:avLst/>
          </a:prstGeom>
          <a:solidFill>
            <a:srgbClr val="DEEBF7">
              <a:alpha val="80000"/>
            </a:srgbClr>
          </a:solidFill>
        </p:spPr>
        <p:txBody>
          <a:bodyPr wrap="square" rtlCol="0">
            <a:spAutoFit/>
          </a:bodyPr>
          <a:lstStyle/>
          <a:p>
            <a:pPr algn="ctr"/>
            <a:r>
              <a:rPr lang="en-US" altLang="ko-KR" sz="1600" dirty="0"/>
              <a:t>Make</a:t>
            </a:r>
            <a:r>
              <a:rPr lang="ko-KR" altLang="en-US" sz="1600" dirty="0"/>
              <a:t> </a:t>
            </a:r>
            <a:r>
              <a:rPr lang="en-US" altLang="ko-KR" sz="1600" dirty="0"/>
              <a:t>this</a:t>
            </a:r>
            <a:r>
              <a:rPr lang="ko-KR" altLang="en-US" sz="1600" dirty="0"/>
              <a:t> </a:t>
            </a:r>
            <a:r>
              <a:rPr lang="en-US" altLang="ko-KR" sz="1600" dirty="0"/>
              <a:t>graph</a:t>
            </a:r>
            <a:r>
              <a:rPr lang="ko-KR" altLang="en-US" sz="1600" dirty="0"/>
              <a:t> </a:t>
            </a:r>
            <a:r>
              <a:rPr lang="en-US" altLang="ko-KR" sz="1600" dirty="0"/>
              <a:t>look</a:t>
            </a:r>
            <a:r>
              <a:rPr lang="ko-KR" altLang="en-US" sz="1600" dirty="0"/>
              <a:t> </a:t>
            </a:r>
            <a:r>
              <a:rPr lang="en-US" altLang="ko-KR" sz="1600" dirty="0"/>
              <a:t>like</a:t>
            </a:r>
            <a:r>
              <a:rPr lang="ko-KR" altLang="en-US" sz="1600" dirty="0"/>
              <a:t> </a:t>
            </a:r>
            <a:r>
              <a:rPr lang="en-US" altLang="ko-KR" sz="1600" dirty="0"/>
              <a:t>this!</a:t>
            </a:r>
            <a:endParaRPr lang="ko-KR" altLang="en-US" sz="1600" dirty="0"/>
          </a:p>
        </p:txBody>
      </p:sp>
      <p:sp>
        <p:nvSpPr>
          <p:cNvPr id="8" name="TextBox 7">
            <a:extLst>
              <a:ext uri="{FF2B5EF4-FFF2-40B4-BE49-F238E27FC236}">
                <a16:creationId xmlns:a16="http://schemas.microsoft.com/office/drawing/2014/main" id="{AD6B89D1-48E4-7F30-A0DF-B21094B1B92E}"/>
              </a:ext>
            </a:extLst>
          </p:cNvPr>
          <p:cNvSpPr txBox="1"/>
          <p:nvPr/>
        </p:nvSpPr>
        <p:spPr>
          <a:xfrm>
            <a:off x="347315" y="5014602"/>
            <a:ext cx="6549062" cy="1345048"/>
          </a:xfrm>
          <a:prstGeom prst="rect">
            <a:avLst/>
          </a:prstGeom>
          <a:solidFill>
            <a:schemeClr val="bg1">
              <a:lumMod val="50000"/>
            </a:schemeClr>
          </a:solidFill>
        </p:spPr>
        <p:txBody>
          <a:bodyPr wrap="square" rtlCol="0">
            <a:spAutoFit/>
          </a:bodyPr>
          <a:lstStyle/>
          <a:p>
            <a:pPr marL="285750" indent="-285750">
              <a:lnSpc>
                <a:spcPct val="150000"/>
              </a:lnSpc>
              <a:buFont typeface="Wingdings" panose="05000000000000000000" pitchFamily="2" charset="2"/>
              <a:buChar char="ü"/>
            </a:pPr>
            <a:r>
              <a:rPr lang="en-US" altLang="ko-KR" sz="1400" dirty="0">
                <a:solidFill>
                  <a:schemeClr val="bg1"/>
                </a:solidFill>
              </a:rPr>
              <a:t>It can reduce the energy consumed by a data center network by up to 60% by </a:t>
            </a:r>
            <a:r>
              <a:rPr lang="en-US" altLang="ko-KR" sz="1400" b="1" dirty="0">
                <a:solidFill>
                  <a:schemeClr val="bg1"/>
                </a:solidFill>
              </a:rPr>
              <a:t>simply turning off unneeded links and switches</a:t>
            </a:r>
          </a:p>
          <a:p>
            <a:pPr marL="285750" indent="-285750">
              <a:lnSpc>
                <a:spcPct val="150000"/>
              </a:lnSpc>
              <a:buFont typeface="Wingdings" panose="05000000000000000000" pitchFamily="2" charset="2"/>
              <a:buChar char="ü"/>
            </a:pPr>
            <a:r>
              <a:rPr lang="en-US" altLang="ko-KR" sz="1400" dirty="0">
                <a:solidFill>
                  <a:schemeClr val="bg1"/>
                </a:solidFill>
              </a:rPr>
              <a:t>The challenge is to save energy without affecting </a:t>
            </a:r>
            <a:r>
              <a:rPr lang="en-US" altLang="ko-KR" sz="1400" u="sng" dirty="0">
                <a:solidFill>
                  <a:schemeClr val="bg1"/>
                </a:solidFill>
              </a:rPr>
              <a:t>performance</a:t>
            </a:r>
            <a:r>
              <a:rPr lang="en-US" altLang="ko-KR" sz="1400" dirty="0">
                <a:solidFill>
                  <a:schemeClr val="bg1"/>
                </a:solidFill>
              </a:rPr>
              <a:t> or </a:t>
            </a:r>
            <a:r>
              <a:rPr lang="en-US" altLang="ko-KR" sz="1400" u="sng" dirty="0">
                <a:solidFill>
                  <a:schemeClr val="bg1"/>
                </a:solidFill>
              </a:rPr>
              <a:t>fault</a:t>
            </a:r>
            <a:r>
              <a:rPr lang="en-US" altLang="ko-KR" sz="1400" dirty="0">
                <a:solidFill>
                  <a:schemeClr val="bg1"/>
                </a:solidFill>
              </a:rPr>
              <a:t> </a:t>
            </a:r>
            <a:r>
              <a:rPr lang="en-US" altLang="ko-KR" sz="1400" u="sng" dirty="0">
                <a:solidFill>
                  <a:schemeClr val="bg1"/>
                </a:solidFill>
              </a:rPr>
              <a:t>tolerance</a:t>
            </a:r>
            <a:r>
              <a:rPr lang="en-US" altLang="ko-KR" sz="1400" dirty="0">
                <a:solidFill>
                  <a:schemeClr val="bg1"/>
                </a:solidFill>
              </a:rPr>
              <a:t> in a way that </a:t>
            </a:r>
            <a:r>
              <a:rPr lang="en-US" altLang="ko-KR" sz="1400" u="sng" dirty="0">
                <a:solidFill>
                  <a:schemeClr val="bg1"/>
                </a:solidFill>
              </a:rPr>
              <a:t>scales to data centers</a:t>
            </a:r>
            <a:r>
              <a:rPr lang="en-US" altLang="ko-KR" sz="1400" dirty="0">
                <a:solidFill>
                  <a:schemeClr val="bg1"/>
                </a:solidFill>
              </a:rPr>
              <a:t> with a hundred thousand nodes</a:t>
            </a:r>
          </a:p>
        </p:txBody>
      </p:sp>
    </p:spTree>
    <p:extLst>
      <p:ext uri="{BB962C8B-B14F-4D97-AF65-F5344CB8AC3E}">
        <p14:creationId xmlns:p14="http://schemas.microsoft.com/office/powerpoint/2010/main" val="181789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34563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ElasticTree</a:t>
            </a:r>
            <a:endParaRPr lang="ko-KR" altLang="en-US" b="1" dirty="0"/>
          </a:p>
        </p:txBody>
      </p:sp>
      <p:sp>
        <p:nvSpPr>
          <p:cNvPr id="6" name="TextBox 5">
            <a:extLst>
              <a:ext uri="{FF2B5EF4-FFF2-40B4-BE49-F238E27FC236}">
                <a16:creationId xmlns:a16="http://schemas.microsoft.com/office/drawing/2014/main" id="{3215C677-FDE1-51D1-BD54-7C370E1F07D7}"/>
              </a:ext>
            </a:extLst>
          </p:cNvPr>
          <p:cNvSpPr txBox="1"/>
          <p:nvPr/>
        </p:nvSpPr>
        <p:spPr>
          <a:xfrm>
            <a:off x="469167" y="1715755"/>
            <a:ext cx="11442070" cy="10218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It is a </a:t>
            </a:r>
            <a:r>
              <a:rPr lang="en-US" altLang="ko-KR" sz="1400" dirty="0">
                <a:solidFill>
                  <a:srgbClr val="4D6BED"/>
                </a:solidFill>
              </a:rPr>
              <a:t>network-wide power manager</a:t>
            </a:r>
            <a:r>
              <a:rPr lang="en-US" altLang="ko-KR" sz="1400" dirty="0"/>
              <a:t>, which dynamically adjusts the set of active network elements-links and switches- to satisfy changing data center traffic loads</a:t>
            </a:r>
          </a:p>
          <a:p>
            <a:pPr marL="285750" indent="-285750">
              <a:lnSpc>
                <a:spcPct val="150000"/>
              </a:lnSpc>
              <a:buFont typeface="Arial" panose="020B0604020202020204" pitchFamily="34" charset="0"/>
              <a:buChar char="•"/>
            </a:pPr>
            <a:r>
              <a:rPr lang="en-US" altLang="ko-KR" sz="1400" b="0" i="0" dirty="0">
                <a:solidFill>
                  <a:srgbClr val="000000"/>
                </a:solidFill>
                <a:effectLst/>
              </a:rPr>
              <a:t>It consists of three logical modules : Optimizer, Routing, Power Control</a:t>
            </a:r>
          </a:p>
        </p:txBody>
      </p:sp>
      <p:pic>
        <p:nvPicPr>
          <p:cNvPr id="7" name="그림 6">
            <a:extLst>
              <a:ext uri="{FF2B5EF4-FFF2-40B4-BE49-F238E27FC236}">
                <a16:creationId xmlns:a16="http://schemas.microsoft.com/office/drawing/2014/main" id="{6CF62C4D-9461-B8BC-1D01-5F96E4C33785}"/>
              </a:ext>
            </a:extLst>
          </p:cNvPr>
          <p:cNvPicPr>
            <a:picLocks noChangeAspect="1"/>
          </p:cNvPicPr>
          <p:nvPr/>
        </p:nvPicPr>
        <p:blipFill>
          <a:blip r:embed="rId3"/>
          <a:stretch>
            <a:fillRect/>
          </a:stretch>
        </p:blipFill>
        <p:spPr>
          <a:xfrm>
            <a:off x="301650" y="3130473"/>
            <a:ext cx="4344174" cy="3028618"/>
          </a:xfrm>
          <a:prstGeom prst="rect">
            <a:avLst/>
          </a:prstGeom>
        </p:spPr>
      </p:pic>
      <p:sp>
        <p:nvSpPr>
          <p:cNvPr id="8" name="TextBox 7">
            <a:extLst>
              <a:ext uri="{FF2B5EF4-FFF2-40B4-BE49-F238E27FC236}">
                <a16:creationId xmlns:a16="http://schemas.microsoft.com/office/drawing/2014/main" id="{54BEF491-4A30-3682-A43C-AA763924E984}"/>
              </a:ext>
            </a:extLst>
          </p:cNvPr>
          <p:cNvSpPr txBox="1"/>
          <p:nvPr/>
        </p:nvSpPr>
        <p:spPr>
          <a:xfrm>
            <a:off x="1462576" y="6039670"/>
            <a:ext cx="2010769" cy="375552"/>
          </a:xfrm>
          <a:prstGeom prst="rect">
            <a:avLst/>
          </a:prstGeom>
          <a:noFill/>
        </p:spPr>
        <p:txBody>
          <a:bodyPr wrap="square" rtlCol="0">
            <a:spAutoFit/>
          </a:bodyPr>
          <a:lstStyle/>
          <a:p>
            <a:pPr marL="285750" indent="-285750" algn="ctr">
              <a:lnSpc>
                <a:spcPct val="150000"/>
              </a:lnSpc>
              <a:buFont typeface="Wingdings" panose="05000000000000000000" pitchFamily="2" charset="2"/>
              <a:buChar char="ü"/>
            </a:pPr>
            <a:r>
              <a:rPr lang="en-US" altLang="ko-KR" sz="1400" b="1" i="0" dirty="0">
                <a:solidFill>
                  <a:srgbClr val="3189C5"/>
                </a:solidFill>
                <a:effectLst/>
              </a:rPr>
              <a:t>System Diagram</a:t>
            </a:r>
          </a:p>
        </p:txBody>
      </p:sp>
      <p:sp>
        <p:nvSpPr>
          <p:cNvPr id="11" name="TextBox 10">
            <a:extLst>
              <a:ext uri="{FF2B5EF4-FFF2-40B4-BE49-F238E27FC236}">
                <a16:creationId xmlns:a16="http://schemas.microsoft.com/office/drawing/2014/main" id="{B1013159-06B3-5CD8-BD42-9453EF7AD335}"/>
              </a:ext>
            </a:extLst>
          </p:cNvPr>
          <p:cNvSpPr txBox="1"/>
          <p:nvPr/>
        </p:nvSpPr>
        <p:spPr>
          <a:xfrm>
            <a:off x="4611521" y="3429000"/>
            <a:ext cx="7203071" cy="2545377"/>
          </a:xfrm>
          <a:prstGeom prst="rect">
            <a:avLst/>
          </a:prstGeom>
          <a:solidFill>
            <a:schemeClr val="bg1">
              <a:lumMod val="95000"/>
            </a:schemeClr>
          </a:solidFill>
        </p:spPr>
        <p:txBody>
          <a:bodyPr wrap="square" rtlCol="0">
            <a:spAutoFit/>
          </a:bodyPr>
          <a:lstStyle/>
          <a:p>
            <a:pPr marL="342900" indent="-342900">
              <a:lnSpc>
                <a:spcPct val="150000"/>
              </a:lnSpc>
              <a:buFont typeface="+mj-lt"/>
              <a:buAutoNum type="arabicPeriod"/>
            </a:pPr>
            <a:r>
              <a:rPr lang="en-US" altLang="ko-KR" sz="1400" b="1" i="0" dirty="0">
                <a:solidFill>
                  <a:srgbClr val="000000"/>
                </a:solidFill>
                <a:effectLst/>
              </a:rPr>
              <a:t>Optimizer</a:t>
            </a:r>
          </a:p>
          <a:p>
            <a:pPr marL="540000" lvl="1" indent="-342900">
              <a:lnSpc>
                <a:spcPct val="150000"/>
              </a:lnSpc>
              <a:buFont typeface="Arial" panose="020B0604020202020204" pitchFamily="34" charset="0"/>
              <a:buChar char="•"/>
            </a:pPr>
            <a:r>
              <a:rPr lang="en-US" altLang="ko-KR" sz="1400" dirty="0"/>
              <a:t>To find the minimum power network subset which satisfies current traffic conditions</a:t>
            </a:r>
            <a:endParaRPr lang="en-US" altLang="ko-KR" sz="1400" dirty="0">
              <a:solidFill>
                <a:srgbClr val="000000"/>
              </a:solidFill>
            </a:endParaRPr>
          </a:p>
          <a:p>
            <a:pPr marL="540000" lvl="1" indent="-342900">
              <a:lnSpc>
                <a:spcPct val="150000"/>
              </a:lnSpc>
              <a:buFont typeface="Arial" panose="020B0604020202020204" pitchFamily="34" charset="0"/>
              <a:buChar char="•"/>
            </a:pPr>
            <a:r>
              <a:rPr lang="en-US" altLang="ko-KR" sz="1200" i="0" dirty="0">
                <a:solidFill>
                  <a:schemeClr val="tx1">
                    <a:lumMod val="50000"/>
                    <a:lumOff val="50000"/>
                  </a:schemeClr>
                </a:solidFill>
                <a:effectLst/>
              </a:rPr>
              <a:t>Inputs : topology, traffic matrix, a power model for each switch, desired fault tolerance properties</a:t>
            </a:r>
          </a:p>
          <a:p>
            <a:pPr marL="540000" lvl="1" indent="-342900">
              <a:lnSpc>
                <a:spcPct val="150000"/>
              </a:lnSpc>
              <a:buFont typeface="Arial" panose="020B0604020202020204" pitchFamily="34" charset="0"/>
              <a:buChar char="•"/>
            </a:pPr>
            <a:r>
              <a:rPr lang="en-US" altLang="ko-KR" sz="1200" dirty="0">
                <a:solidFill>
                  <a:schemeClr val="tx1">
                    <a:lumMod val="50000"/>
                    <a:lumOff val="50000"/>
                  </a:schemeClr>
                </a:solidFill>
              </a:rPr>
              <a:t>Outputs : a set of active components to both the power control and routing modules</a:t>
            </a:r>
            <a:endParaRPr lang="en-US" altLang="ko-KR" sz="1200" i="0" dirty="0">
              <a:solidFill>
                <a:schemeClr val="tx1">
                  <a:lumMod val="50000"/>
                  <a:lumOff val="50000"/>
                </a:schemeClr>
              </a:solidFill>
              <a:effectLst/>
            </a:endParaRPr>
          </a:p>
          <a:p>
            <a:pPr marL="342900" indent="-342900">
              <a:lnSpc>
                <a:spcPct val="150000"/>
              </a:lnSpc>
              <a:buFont typeface="+mj-lt"/>
              <a:buAutoNum type="arabicPeriod"/>
            </a:pPr>
            <a:r>
              <a:rPr lang="en-US" altLang="ko-KR" sz="1400" b="1" i="0" dirty="0">
                <a:solidFill>
                  <a:srgbClr val="000000"/>
                </a:solidFill>
                <a:effectLst/>
              </a:rPr>
              <a:t>Routing</a:t>
            </a:r>
          </a:p>
          <a:p>
            <a:pPr marL="540000" lvl="1" indent="-342900">
              <a:lnSpc>
                <a:spcPct val="150000"/>
              </a:lnSpc>
              <a:buFont typeface="Arial" panose="020B0604020202020204" pitchFamily="34" charset="0"/>
              <a:buChar char="•"/>
            </a:pPr>
            <a:r>
              <a:rPr lang="en-US" altLang="ko-KR" sz="1400" i="0" dirty="0">
                <a:solidFill>
                  <a:srgbClr val="000000"/>
                </a:solidFill>
                <a:effectLst/>
              </a:rPr>
              <a:t>Choosing paths for all flows then pushes routes into the network</a:t>
            </a:r>
          </a:p>
          <a:p>
            <a:pPr marL="342900" indent="-342900">
              <a:lnSpc>
                <a:spcPct val="150000"/>
              </a:lnSpc>
              <a:buFont typeface="+mj-lt"/>
              <a:buAutoNum type="arabicPeriod"/>
            </a:pPr>
            <a:r>
              <a:rPr lang="en-US" altLang="ko-KR" sz="1400" b="1" dirty="0">
                <a:solidFill>
                  <a:srgbClr val="000000"/>
                </a:solidFill>
              </a:rPr>
              <a:t>Power Control</a:t>
            </a:r>
          </a:p>
          <a:p>
            <a:pPr marL="540000" lvl="1" indent="-342900">
              <a:lnSpc>
                <a:spcPct val="150000"/>
              </a:lnSpc>
              <a:buFont typeface="Arial" panose="020B0604020202020204" pitchFamily="34" charset="0"/>
              <a:buChar char="•"/>
            </a:pPr>
            <a:r>
              <a:rPr lang="en-US" altLang="ko-KR" sz="1400" dirty="0">
                <a:solidFill>
                  <a:srgbClr val="000000"/>
                </a:solidFill>
              </a:rPr>
              <a:t>Toggles the power states of ports, line cards, and entire switches</a:t>
            </a:r>
            <a:endParaRPr lang="en-US" altLang="ko-KR" sz="1400" i="0" dirty="0">
              <a:solidFill>
                <a:srgbClr val="000000"/>
              </a:solidFill>
              <a:effectLst/>
            </a:endParaRPr>
          </a:p>
        </p:txBody>
      </p:sp>
      <p:sp>
        <p:nvSpPr>
          <p:cNvPr id="12" name="직사각형 11">
            <a:extLst>
              <a:ext uri="{FF2B5EF4-FFF2-40B4-BE49-F238E27FC236}">
                <a16:creationId xmlns:a16="http://schemas.microsoft.com/office/drawing/2014/main" id="{527673C5-A32C-510D-8501-84104F1D021A}"/>
              </a:ext>
            </a:extLst>
          </p:cNvPr>
          <p:cNvSpPr>
            <a:spLocks/>
          </p:cNvSpPr>
          <p:nvPr/>
        </p:nvSpPr>
        <p:spPr>
          <a:xfrm>
            <a:off x="604050" y="3302560"/>
            <a:ext cx="1295400" cy="375552"/>
          </a:xfrm>
          <a:prstGeom prst="rect">
            <a:avLst/>
          </a:prstGeom>
          <a:noFill/>
          <a:ln w="889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851DD649-5D2C-9E8F-51C5-D43490F2F7C5}"/>
              </a:ext>
            </a:extLst>
          </p:cNvPr>
          <p:cNvSpPr>
            <a:spLocks/>
          </p:cNvSpPr>
          <p:nvPr/>
        </p:nvSpPr>
        <p:spPr>
          <a:xfrm>
            <a:off x="1654974" y="4013759"/>
            <a:ext cx="1625974" cy="375552"/>
          </a:xfrm>
          <a:prstGeom prst="rect">
            <a:avLst/>
          </a:prstGeom>
          <a:noFill/>
          <a:ln w="889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85FC31D6-2FB3-AC88-826A-BEAD19FD0EED}"/>
              </a:ext>
            </a:extLst>
          </p:cNvPr>
          <p:cNvSpPr>
            <a:spLocks/>
          </p:cNvSpPr>
          <p:nvPr/>
        </p:nvSpPr>
        <p:spPr>
          <a:xfrm>
            <a:off x="3280948" y="3299450"/>
            <a:ext cx="1002926" cy="375552"/>
          </a:xfrm>
          <a:prstGeom prst="rect">
            <a:avLst/>
          </a:prstGeom>
          <a:noFill/>
          <a:ln w="889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88BFD4B2-9D05-1F1F-CBD8-28050052A39A}"/>
              </a:ext>
            </a:extLst>
          </p:cNvPr>
          <p:cNvSpPr txBox="1"/>
          <p:nvPr/>
        </p:nvSpPr>
        <p:spPr>
          <a:xfrm>
            <a:off x="2150274" y="4372984"/>
            <a:ext cx="914400" cy="261610"/>
          </a:xfrm>
          <a:prstGeom prst="rect">
            <a:avLst/>
          </a:prstGeom>
          <a:noFill/>
        </p:spPr>
        <p:txBody>
          <a:bodyPr wrap="square" rtlCol="0">
            <a:spAutoFit/>
          </a:bodyPr>
          <a:lstStyle/>
          <a:p>
            <a:r>
              <a:rPr lang="en-US" altLang="ko-KR" sz="1100" b="1" dirty="0">
                <a:solidFill>
                  <a:schemeClr val="accent4"/>
                </a:solidFill>
              </a:rPr>
              <a:t>toggle</a:t>
            </a:r>
            <a:endParaRPr lang="ko-KR" altLang="en-US" sz="1100" b="1" dirty="0">
              <a:solidFill>
                <a:schemeClr val="accent4"/>
              </a:solidFill>
            </a:endParaRPr>
          </a:p>
        </p:txBody>
      </p:sp>
      <p:sp>
        <p:nvSpPr>
          <p:cNvPr id="17" name="TextBox 16">
            <a:extLst>
              <a:ext uri="{FF2B5EF4-FFF2-40B4-BE49-F238E27FC236}">
                <a16:creationId xmlns:a16="http://schemas.microsoft.com/office/drawing/2014/main" id="{01AE1922-01FF-59A1-0A16-E2AE744E2F75}"/>
              </a:ext>
            </a:extLst>
          </p:cNvPr>
          <p:cNvSpPr txBox="1"/>
          <p:nvPr/>
        </p:nvSpPr>
        <p:spPr>
          <a:xfrm>
            <a:off x="3644635" y="3677803"/>
            <a:ext cx="921166" cy="430887"/>
          </a:xfrm>
          <a:prstGeom prst="rect">
            <a:avLst/>
          </a:prstGeom>
          <a:noFill/>
        </p:spPr>
        <p:txBody>
          <a:bodyPr wrap="square" rtlCol="0">
            <a:spAutoFit/>
          </a:bodyPr>
          <a:lstStyle/>
          <a:p>
            <a:r>
              <a:rPr lang="en-US" altLang="ko-KR" sz="1100" b="1" dirty="0">
                <a:solidFill>
                  <a:schemeClr val="accent4"/>
                </a:solidFill>
              </a:rPr>
              <a:t>Choosing paths</a:t>
            </a:r>
            <a:endParaRPr lang="ko-KR" altLang="en-US" sz="1100" b="1" dirty="0">
              <a:solidFill>
                <a:schemeClr val="accent4"/>
              </a:solidFill>
            </a:endParaRPr>
          </a:p>
        </p:txBody>
      </p:sp>
    </p:spTree>
    <p:extLst>
      <p:ext uri="{BB962C8B-B14F-4D97-AF65-F5344CB8AC3E}">
        <p14:creationId xmlns:p14="http://schemas.microsoft.com/office/powerpoint/2010/main" val="425350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49168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Optimizers</a:t>
            </a:r>
            <a:endParaRPr lang="ko-KR" altLang="en-US" b="1" dirty="0"/>
          </a:p>
        </p:txBody>
      </p:sp>
      <p:sp>
        <p:nvSpPr>
          <p:cNvPr id="6" name="TextBox 5">
            <a:extLst>
              <a:ext uri="{FF2B5EF4-FFF2-40B4-BE49-F238E27FC236}">
                <a16:creationId xmlns:a16="http://schemas.microsoft.com/office/drawing/2014/main" id="{3215C677-FDE1-51D1-BD54-7C370E1F07D7}"/>
              </a:ext>
            </a:extLst>
          </p:cNvPr>
          <p:cNvSpPr txBox="1"/>
          <p:nvPr/>
        </p:nvSpPr>
        <p:spPr>
          <a:xfrm>
            <a:off x="2408599" y="3958213"/>
            <a:ext cx="7588841" cy="23145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Role is to </a:t>
            </a:r>
            <a:r>
              <a:rPr lang="en-US" altLang="ko-KR" sz="1400" dirty="0">
                <a:solidFill>
                  <a:srgbClr val="4D6BED"/>
                </a:solidFill>
              </a:rPr>
              <a:t>find</a:t>
            </a:r>
            <a:r>
              <a:rPr lang="en-US" altLang="ko-KR" sz="1400" dirty="0"/>
              <a:t> </a:t>
            </a:r>
            <a:r>
              <a:rPr lang="en-US" altLang="ko-KR" sz="1400" dirty="0">
                <a:solidFill>
                  <a:srgbClr val="4D6BED"/>
                </a:solidFill>
              </a:rPr>
              <a:t>minimum-power network subset </a:t>
            </a:r>
            <a:r>
              <a:rPr lang="en-US" altLang="ko-KR" sz="1400" dirty="0"/>
              <a:t>which satisfies current traffic conditions</a:t>
            </a:r>
          </a:p>
          <a:p>
            <a:pPr marL="285750" indent="-285750">
              <a:lnSpc>
                <a:spcPct val="150000"/>
              </a:lnSpc>
              <a:buFont typeface="Arial" panose="020B0604020202020204" pitchFamily="34" charset="0"/>
              <a:buChar char="•"/>
            </a:pPr>
            <a:r>
              <a:rPr lang="en-US" altLang="ko-KR" sz="1400" dirty="0"/>
              <a:t>There are 3 different methods for computing a minimum power network subset</a:t>
            </a:r>
          </a:p>
          <a:p>
            <a:pPr marL="800100" lvl="1" indent="-342900">
              <a:lnSpc>
                <a:spcPct val="150000"/>
              </a:lnSpc>
              <a:buFont typeface="+mj-lt"/>
              <a:buAutoNum type="arabicPeriod"/>
            </a:pPr>
            <a:r>
              <a:rPr lang="en-US" altLang="ko-KR" sz="1400" b="1" dirty="0"/>
              <a:t>Formal Model</a:t>
            </a:r>
          </a:p>
          <a:p>
            <a:pPr marL="800100" lvl="1" indent="-342900">
              <a:lnSpc>
                <a:spcPct val="150000"/>
              </a:lnSpc>
              <a:buFont typeface="+mj-lt"/>
              <a:buAutoNum type="arabicPeriod"/>
            </a:pPr>
            <a:r>
              <a:rPr lang="en-US" altLang="ko-KR" sz="1400" b="1" dirty="0"/>
              <a:t>Greedy-Bin Packing</a:t>
            </a:r>
          </a:p>
          <a:p>
            <a:pPr marL="800100" lvl="1" indent="-342900">
              <a:lnSpc>
                <a:spcPct val="150000"/>
              </a:lnSpc>
              <a:buFont typeface="+mj-lt"/>
              <a:buAutoNum type="arabicPeriod"/>
            </a:pPr>
            <a:r>
              <a:rPr lang="en-US" altLang="ko-KR" sz="1400" b="1" dirty="0"/>
              <a:t>Topology-aware Heuristic</a:t>
            </a:r>
          </a:p>
          <a:p>
            <a:pPr marL="285750" indent="-285750">
              <a:lnSpc>
                <a:spcPct val="150000"/>
              </a:lnSpc>
              <a:buFont typeface="Arial" panose="020B0604020202020204" pitchFamily="34" charset="0"/>
              <a:buChar char="•"/>
            </a:pPr>
            <a:r>
              <a:rPr lang="en-US" altLang="ko-KR" sz="1400" dirty="0"/>
              <a:t>Each method achieves different tradeoffs between </a:t>
            </a:r>
            <a:r>
              <a:rPr lang="en-US" altLang="ko-KR" sz="1400" b="1" u="sng" dirty="0">
                <a:solidFill>
                  <a:srgbClr val="FF7575"/>
                </a:solidFill>
              </a:rPr>
              <a:t>scalability</a:t>
            </a:r>
            <a:r>
              <a:rPr lang="en-US" altLang="ko-KR" sz="1000" b="1" dirty="0">
                <a:solidFill>
                  <a:srgbClr val="FF7575"/>
                </a:solidFill>
              </a:rPr>
              <a:t>(</a:t>
            </a:r>
            <a:r>
              <a:rPr lang="ko-KR" altLang="en-US" sz="1000" b="1" dirty="0">
                <a:solidFill>
                  <a:srgbClr val="FF7575"/>
                </a:solidFill>
              </a:rPr>
              <a:t>확장성</a:t>
            </a:r>
            <a:r>
              <a:rPr lang="en-US" altLang="ko-KR" sz="1000" b="1" dirty="0">
                <a:solidFill>
                  <a:srgbClr val="FF7575"/>
                </a:solidFill>
              </a:rPr>
              <a:t>)</a:t>
            </a:r>
            <a:r>
              <a:rPr lang="en-US" altLang="ko-KR" sz="1000" dirty="0"/>
              <a:t> </a:t>
            </a:r>
            <a:r>
              <a:rPr lang="en-US" altLang="ko-KR" sz="1400" dirty="0"/>
              <a:t>and </a:t>
            </a:r>
            <a:r>
              <a:rPr lang="en-US" altLang="ko-KR" sz="1400" b="1" u="sng" dirty="0">
                <a:solidFill>
                  <a:srgbClr val="FF7575"/>
                </a:solidFill>
              </a:rPr>
              <a:t>optimality</a:t>
            </a:r>
            <a:r>
              <a:rPr lang="en-US" altLang="ko-KR" sz="1000" b="1" dirty="0">
                <a:solidFill>
                  <a:srgbClr val="FF7575"/>
                </a:solidFill>
              </a:rPr>
              <a:t>(</a:t>
            </a:r>
            <a:r>
              <a:rPr lang="ko-KR" altLang="en-US" sz="1000" b="1" dirty="0">
                <a:solidFill>
                  <a:srgbClr val="FF7575"/>
                </a:solidFill>
              </a:rPr>
              <a:t>최적성</a:t>
            </a:r>
            <a:r>
              <a:rPr lang="en-US" altLang="ko-KR" sz="1000" b="1" dirty="0">
                <a:solidFill>
                  <a:srgbClr val="FF7575"/>
                </a:solidFill>
              </a:rPr>
              <a:t>)</a:t>
            </a:r>
            <a:endParaRPr lang="en-US" altLang="ko-KR" sz="1400" b="1" dirty="0">
              <a:solidFill>
                <a:srgbClr val="FF7575"/>
              </a:solidFill>
            </a:endParaRPr>
          </a:p>
          <a:p>
            <a:pPr marL="285750" indent="-285750">
              <a:lnSpc>
                <a:spcPct val="150000"/>
              </a:lnSpc>
              <a:buFont typeface="Arial" panose="020B0604020202020204" pitchFamily="34" charset="0"/>
              <a:buChar char="•"/>
            </a:pPr>
            <a:r>
              <a:rPr lang="en-US" altLang="ko-KR" sz="1400" dirty="0"/>
              <a:t>Methods can be further improved by considering a data center’s traffic history</a:t>
            </a:r>
          </a:p>
        </p:txBody>
      </p:sp>
      <p:pic>
        <p:nvPicPr>
          <p:cNvPr id="5" name="그림 4">
            <a:extLst>
              <a:ext uri="{FF2B5EF4-FFF2-40B4-BE49-F238E27FC236}">
                <a16:creationId xmlns:a16="http://schemas.microsoft.com/office/drawing/2014/main" id="{381E31AD-1A93-741E-B9A7-DB0757145148}"/>
              </a:ext>
            </a:extLst>
          </p:cNvPr>
          <p:cNvPicPr>
            <a:picLocks noChangeAspect="1"/>
          </p:cNvPicPr>
          <p:nvPr/>
        </p:nvPicPr>
        <p:blipFill>
          <a:blip r:embed="rId3"/>
          <a:stretch>
            <a:fillRect/>
          </a:stretch>
        </p:blipFill>
        <p:spPr>
          <a:xfrm>
            <a:off x="3651292" y="2149047"/>
            <a:ext cx="4889415" cy="1676041"/>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73105A96-784E-7023-F2D1-AD7637ADB7E4}"/>
              </a:ext>
            </a:extLst>
          </p:cNvPr>
          <p:cNvSpPr txBox="1"/>
          <p:nvPr/>
        </p:nvSpPr>
        <p:spPr>
          <a:xfrm>
            <a:off x="8540707" y="3105834"/>
            <a:ext cx="2649933"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ko-KR" sz="1200" dirty="0">
                <a:solidFill>
                  <a:schemeClr val="bg1">
                    <a:lumMod val="50000"/>
                  </a:schemeClr>
                </a:solidFill>
              </a:rPr>
              <a:t>A range of methods to compute a minimum-power network subset in Elastic Tree</a:t>
            </a:r>
          </a:p>
        </p:txBody>
      </p:sp>
      <p:pic>
        <p:nvPicPr>
          <p:cNvPr id="3" name="그림 2">
            <a:extLst>
              <a:ext uri="{FF2B5EF4-FFF2-40B4-BE49-F238E27FC236}">
                <a16:creationId xmlns:a16="http://schemas.microsoft.com/office/drawing/2014/main" id="{0A01188E-DCC8-8E14-C8F3-BFFA32847E86}"/>
              </a:ext>
            </a:extLst>
          </p:cNvPr>
          <p:cNvPicPr>
            <a:picLocks noChangeAspect="1"/>
          </p:cNvPicPr>
          <p:nvPr/>
        </p:nvPicPr>
        <p:blipFill>
          <a:blip r:embed="rId4"/>
          <a:stretch>
            <a:fillRect/>
          </a:stretch>
        </p:blipFill>
        <p:spPr>
          <a:xfrm>
            <a:off x="9262770" y="71823"/>
            <a:ext cx="2857274" cy="1991999"/>
          </a:xfrm>
          <a:prstGeom prst="rect">
            <a:avLst/>
          </a:prstGeom>
          <a:effectLst>
            <a:outerShdw blurRad="63500" sx="102000" sy="102000" algn="ctr" rotWithShape="0">
              <a:prstClr val="black">
                <a:alpha val="26000"/>
              </a:prstClr>
            </a:outerShdw>
          </a:effectLst>
        </p:spPr>
      </p:pic>
      <p:sp>
        <p:nvSpPr>
          <p:cNvPr id="8" name="직사각형 7">
            <a:extLst>
              <a:ext uri="{FF2B5EF4-FFF2-40B4-BE49-F238E27FC236}">
                <a16:creationId xmlns:a16="http://schemas.microsoft.com/office/drawing/2014/main" id="{85EB2A43-4E0E-9B74-3995-FA727DCA47CF}"/>
              </a:ext>
            </a:extLst>
          </p:cNvPr>
          <p:cNvSpPr>
            <a:spLocks/>
          </p:cNvSpPr>
          <p:nvPr/>
        </p:nvSpPr>
        <p:spPr>
          <a:xfrm>
            <a:off x="9465158" y="185191"/>
            <a:ext cx="845655" cy="247010"/>
          </a:xfrm>
          <a:prstGeom prst="rect">
            <a:avLst/>
          </a:prstGeom>
          <a:noFill/>
          <a:ln w="635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1969264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49168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Optimizers</a:t>
            </a:r>
            <a:endParaRPr lang="ko-KR" altLang="en-US" b="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B722E4F-3951-BC54-85D3-F85E8DF3A615}"/>
                  </a:ext>
                </a:extLst>
              </p:cNvPr>
              <p:cNvSpPr txBox="1"/>
              <p:nvPr/>
            </p:nvSpPr>
            <p:spPr>
              <a:xfrm>
                <a:off x="590183" y="2187935"/>
                <a:ext cx="10920499" cy="2314544"/>
              </a:xfrm>
              <a:prstGeom prst="rect">
                <a:avLst/>
              </a:prstGeom>
              <a:noFill/>
            </p:spPr>
            <p:txBody>
              <a:bodyPr wrap="square" rtlCol="0">
                <a:spAutoFit/>
              </a:bodyPr>
              <a:lstStyle/>
              <a:p>
                <a:pPr marL="342900" indent="-342900">
                  <a:lnSpc>
                    <a:spcPct val="150000"/>
                  </a:lnSpc>
                  <a:buFont typeface="+mj-lt"/>
                  <a:buAutoNum type="arabicPeriod"/>
                </a:pPr>
                <a:r>
                  <a:rPr lang="en-US" altLang="ko-KR" sz="1400" b="1" dirty="0">
                    <a:solidFill>
                      <a:srgbClr val="000000"/>
                    </a:solidFill>
                  </a:rPr>
                  <a:t>Formal Model</a:t>
                </a:r>
                <a:endParaRPr lang="en-US" altLang="ko-KR" sz="1400" b="1" i="0" dirty="0">
                  <a:solidFill>
                    <a:srgbClr val="000000"/>
                  </a:solidFill>
                  <a:effectLst/>
                </a:endParaRPr>
              </a:p>
              <a:p>
                <a:pPr marL="800100" lvl="1" indent="-342900">
                  <a:lnSpc>
                    <a:spcPct val="150000"/>
                  </a:lnSpc>
                  <a:buFont typeface="Arial" panose="020B0604020202020204" pitchFamily="34" charset="0"/>
                  <a:buChar char="•"/>
                </a:pPr>
                <a:r>
                  <a:rPr lang="en-US" altLang="ko-KR" sz="1400" i="0" dirty="0">
                    <a:solidFill>
                      <a:srgbClr val="000000"/>
                    </a:solidFill>
                    <a:effectLst/>
                  </a:rPr>
                  <a:t>Extension of the </a:t>
                </a:r>
                <a:r>
                  <a:rPr lang="en-US" altLang="ko-KR" sz="1400" i="0" dirty="0">
                    <a:solidFill>
                      <a:srgbClr val="4D6BED"/>
                    </a:solidFill>
                    <a:effectLst/>
                  </a:rPr>
                  <a:t>standard multi-commodity flow (MCF) problem</a:t>
                </a:r>
                <a:r>
                  <a:rPr lang="en-US" altLang="ko-KR" sz="1400" i="0" dirty="0">
                    <a:solidFill>
                      <a:srgbClr val="000000"/>
                    </a:solidFill>
                    <a:effectLst/>
                  </a:rPr>
                  <a:t> with additional constraints </a:t>
                </a:r>
                <a:br>
                  <a:rPr lang="en-US" altLang="ko-KR" sz="1400" i="0" dirty="0">
                    <a:solidFill>
                      <a:srgbClr val="000000"/>
                    </a:solidFill>
                    <a:effectLst/>
                  </a:rPr>
                </a:br>
                <a:r>
                  <a:rPr lang="en-US" altLang="ko-KR" sz="1400" i="0" dirty="0">
                    <a:solidFill>
                      <a:srgbClr val="000000"/>
                    </a:solidFill>
                    <a:effectLst/>
                  </a:rPr>
                  <a:t>which force flows to be assigned to only active links and switches</a:t>
                </a:r>
              </a:p>
              <a:p>
                <a:pPr marL="800100" lvl="1" indent="-342900">
                  <a:lnSpc>
                    <a:spcPct val="150000"/>
                  </a:lnSpc>
                  <a:buFont typeface="Arial" panose="020B0604020202020204" pitchFamily="34" charset="0"/>
                  <a:buChar char="•"/>
                </a:pPr>
                <a:r>
                  <a:rPr lang="en-US" altLang="ko-KR" sz="1400" dirty="0">
                    <a:solidFill>
                      <a:srgbClr val="000000"/>
                    </a:solidFill>
                  </a:rPr>
                  <a:t>The constraints include </a:t>
                </a:r>
                <a:r>
                  <a:rPr lang="en-US" altLang="ko-KR" sz="1400" u="sng" dirty="0">
                    <a:solidFill>
                      <a:srgbClr val="000000"/>
                    </a:solidFill>
                  </a:rPr>
                  <a:t>link capacity</a:t>
                </a:r>
                <a:r>
                  <a:rPr lang="en-US" altLang="ko-KR" sz="1400" dirty="0">
                    <a:solidFill>
                      <a:srgbClr val="000000"/>
                    </a:solidFill>
                  </a:rPr>
                  <a:t>, </a:t>
                </a:r>
                <a:r>
                  <a:rPr lang="en-US" altLang="ko-KR" sz="1400" u="sng" dirty="0">
                    <a:solidFill>
                      <a:srgbClr val="000000"/>
                    </a:solidFill>
                  </a:rPr>
                  <a:t>flow conservation</a:t>
                </a:r>
                <a:r>
                  <a:rPr lang="en-US" altLang="ko-KR" sz="1400" dirty="0">
                    <a:solidFill>
                      <a:srgbClr val="000000"/>
                    </a:solidFill>
                  </a:rPr>
                  <a:t> and </a:t>
                </a:r>
                <a:r>
                  <a:rPr lang="en-US" altLang="ko-KR" sz="1400" u="sng" dirty="0">
                    <a:solidFill>
                      <a:srgbClr val="000000"/>
                    </a:solidFill>
                  </a:rPr>
                  <a:t>demand satisfaction</a:t>
                </a:r>
              </a:p>
              <a:p>
                <a:pPr marL="800100" lvl="1" indent="-342900">
                  <a:lnSpc>
                    <a:spcPct val="150000"/>
                  </a:lnSpc>
                  <a:buFont typeface="Arial" panose="020B0604020202020204" pitchFamily="34" charset="0"/>
                  <a:buChar char="•"/>
                </a:pPr>
                <a:r>
                  <a:rPr lang="en-US" altLang="ko-KR" sz="1400" dirty="0"/>
                  <a:t>Minimize </a:t>
                </a:r>
                <a14:m>
                  <m:oMath xmlns:m="http://schemas.openxmlformats.org/officeDocument/2006/math">
                    <m:nary>
                      <m:naryPr>
                        <m:chr m:val="∑"/>
                        <m:subHide m:val="on"/>
                        <m:supHide m:val="on"/>
                        <m:ctrlPr>
                          <a:rPr lang="en-US" altLang="ko-KR" sz="1400" i="1" smtClean="0">
                            <a:latin typeface="Cambria Math" panose="02040503050406030204" pitchFamily="18" charset="0"/>
                          </a:rPr>
                        </m:ctrlPr>
                      </m:naryPr>
                      <m:sub/>
                      <m:sup/>
                      <m:e>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𝐿𝑖𝑛𝑘</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𝑆𝑤𝑖𝑡𝑐h</m:t>
                        </m:r>
                        <m:r>
                          <a:rPr lang="en-US" altLang="ko-KR" sz="1400" b="0" i="1" smtClean="0">
                            <a:latin typeface="Cambria Math" panose="02040503050406030204" pitchFamily="18" charset="0"/>
                          </a:rPr>
                          <m:t> </m:t>
                        </m:r>
                        <m:r>
                          <a:rPr lang="en-US" altLang="ko-KR" sz="1400" b="0" i="1" smtClean="0">
                            <a:latin typeface="Cambria Math" panose="02040503050406030204" pitchFamily="18" charset="0"/>
                          </a:rPr>
                          <m:t>𝑃𝑜𝑤𝑒𝑟</m:t>
                        </m:r>
                        <m:r>
                          <a:rPr lang="en-US" altLang="ko-KR" sz="1400" b="0" i="1" smtClean="0">
                            <a:latin typeface="Cambria Math" panose="02040503050406030204" pitchFamily="18" charset="0"/>
                          </a:rPr>
                          <m:t>)</m:t>
                        </m:r>
                      </m:e>
                    </m:nary>
                  </m:oMath>
                </a14:m>
                <a:r>
                  <a:rPr lang="en-US" altLang="ko-KR" sz="1400" dirty="0"/>
                  <a:t> </a:t>
                </a:r>
              </a:p>
              <a:p>
                <a:pPr marL="1257300" lvl="2" indent="-342900">
                  <a:lnSpc>
                    <a:spcPct val="150000"/>
                  </a:lnSpc>
                  <a:buFont typeface="Arial" panose="020B0604020202020204" pitchFamily="34" charset="0"/>
                  <a:buChar char="•"/>
                </a:pPr>
                <a:r>
                  <a:rPr lang="en-US" altLang="ko-KR" sz="1400" dirty="0"/>
                  <a:t>The optimization goal is </a:t>
                </a:r>
                <a:r>
                  <a:rPr lang="en-US" altLang="ko-KR" sz="1400" b="1" dirty="0"/>
                  <a:t>to minimize the total network power, while satisfying all constraints</a:t>
                </a:r>
              </a:p>
              <a:p>
                <a:pPr marL="800100" lvl="1" indent="-342900">
                  <a:lnSpc>
                    <a:spcPct val="150000"/>
                  </a:lnSpc>
                  <a:buFont typeface="Arial" panose="020B0604020202020204" pitchFamily="34" charset="0"/>
                  <a:buChar char="•"/>
                </a:pPr>
                <a:r>
                  <a:rPr lang="en-US" altLang="ko-KR" sz="1400" dirty="0"/>
                  <a:t>The model outputs a subset of the original topology, plus the routes taken by each flow to satisfy the traffic matrix.</a:t>
                </a:r>
                <a:endParaRPr lang="en-US" altLang="ko-KR" sz="1400" b="1" dirty="0"/>
              </a:p>
            </p:txBody>
          </p:sp>
        </mc:Choice>
        <mc:Fallback xmlns="">
          <p:sp>
            <p:nvSpPr>
              <p:cNvPr id="3" name="TextBox 2">
                <a:extLst>
                  <a:ext uri="{FF2B5EF4-FFF2-40B4-BE49-F238E27FC236}">
                    <a16:creationId xmlns:a16="http://schemas.microsoft.com/office/drawing/2014/main" id="{CB722E4F-3951-BC54-85D3-F85E8DF3A615}"/>
                  </a:ext>
                </a:extLst>
              </p:cNvPr>
              <p:cNvSpPr txBox="1">
                <a:spLocks noRot="1" noChangeAspect="1" noMove="1" noResize="1" noEditPoints="1" noAdjustHandles="1" noChangeArrowheads="1" noChangeShapeType="1" noTextEdit="1"/>
              </p:cNvSpPr>
              <p:nvPr/>
            </p:nvSpPr>
            <p:spPr>
              <a:xfrm>
                <a:off x="590183" y="2187935"/>
                <a:ext cx="10920499" cy="2314544"/>
              </a:xfrm>
              <a:prstGeom prst="rect">
                <a:avLst/>
              </a:prstGeom>
              <a:blipFill>
                <a:blip r:embed="rId3"/>
                <a:stretch>
                  <a:fillRect l="-112" b="-1579"/>
                </a:stretch>
              </a:blipFill>
            </p:spPr>
            <p:txBody>
              <a:bodyPr/>
              <a:lstStyle/>
              <a:p>
                <a:r>
                  <a:rPr lang="ko-KR" altLang="en-US">
                    <a:noFill/>
                  </a:rPr>
                  <a:t> </a:t>
                </a:r>
              </a:p>
            </p:txBody>
          </p:sp>
        </mc:Fallback>
      </mc:AlternateContent>
      <p:pic>
        <p:nvPicPr>
          <p:cNvPr id="8" name="그림 7">
            <a:extLst>
              <a:ext uri="{FF2B5EF4-FFF2-40B4-BE49-F238E27FC236}">
                <a16:creationId xmlns:a16="http://schemas.microsoft.com/office/drawing/2014/main" id="{D4D8671F-321D-66B1-17F7-4FCC49C342DB}"/>
              </a:ext>
            </a:extLst>
          </p:cNvPr>
          <p:cNvPicPr>
            <a:picLocks noChangeAspect="1"/>
          </p:cNvPicPr>
          <p:nvPr/>
        </p:nvPicPr>
        <p:blipFill rotWithShape="1">
          <a:blip r:embed="rId4"/>
          <a:srcRect b="23988"/>
          <a:stretch/>
        </p:blipFill>
        <p:spPr>
          <a:xfrm>
            <a:off x="8703165" y="107722"/>
            <a:ext cx="3412635" cy="889198"/>
          </a:xfrm>
          <a:prstGeom prst="rect">
            <a:avLst/>
          </a:prstGeom>
          <a:ln>
            <a:noFill/>
          </a:ln>
          <a:effectLst>
            <a:outerShdw blurRad="76200" sx="102000" sy="102000" algn="ctr" rotWithShape="0">
              <a:prstClr val="black">
                <a:alpha val="23000"/>
              </a:prstClr>
            </a:outerShdw>
          </a:effectLst>
        </p:spPr>
      </p:pic>
      <p:pic>
        <p:nvPicPr>
          <p:cNvPr id="1026" name="Picture 2" descr="Multi-commodity Flow with In-Network Processing | SpringerLink">
            <a:extLst>
              <a:ext uri="{FF2B5EF4-FFF2-40B4-BE49-F238E27FC236}">
                <a16:creationId xmlns:a16="http://schemas.microsoft.com/office/drawing/2014/main" id="{4446CFA1-B56F-CCBD-C5E4-13E9252767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0608" y="1544274"/>
            <a:ext cx="3017745" cy="148358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862F6AA-E811-5865-1792-57A6F2B0759C}"/>
              </a:ext>
            </a:extLst>
          </p:cNvPr>
          <p:cNvSpPr>
            <a:spLocks/>
          </p:cNvSpPr>
          <p:nvPr/>
        </p:nvSpPr>
        <p:spPr>
          <a:xfrm>
            <a:off x="8764120" y="334079"/>
            <a:ext cx="3290722" cy="157846"/>
          </a:xfrm>
          <a:prstGeom prst="rect">
            <a:avLst/>
          </a:prstGeom>
          <a:noFill/>
          <a:ln w="28575">
            <a:solidFill>
              <a:srgbClr val="FFD03B">
                <a:alpha val="69804"/>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20358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49168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Optimizers</a:t>
            </a:r>
            <a:endParaRPr lang="ko-KR" altLang="en-US" b="1" dirty="0"/>
          </a:p>
        </p:txBody>
      </p:sp>
      <p:sp>
        <p:nvSpPr>
          <p:cNvPr id="3" name="TextBox 2">
            <a:extLst>
              <a:ext uri="{FF2B5EF4-FFF2-40B4-BE49-F238E27FC236}">
                <a16:creationId xmlns:a16="http://schemas.microsoft.com/office/drawing/2014/main" id="{CB722E4F-3951-BC54-85D3-F85E8DF3A615}"/>
              </a:ext>
            </a:extLst>
          </p:cNvPr>
          <p:cNvSpPr txBox="1"/>
          <p:nvPr/>
        </p:nvSpPr>
        <p:spPr>
          <a:xfrm>
            <a:off x="590183" y="2130973"/>
            <a:ext cx="8793957" cy="1668214"/>
          </a:xfrm>
          <a:prstGeom prst="rect">
            <a:avLst/>
          </a:prstGeom>
          <a:noFill/>
        </p:spPr>
        <p:txBody>
          <a:bodyPr wrap="square" rtlCol="0">
            <a:spAutoFit/>
          </a:bodyPr>
          <a:lstStyle/>
          <a:p>
            <a:pPr marL="342900" indent="-342900">
              <a:lnSpc>
                <a:spcPct val="150000"/>
              </a:lnSpc>
              <a:buFont typeface="+mj-lt"/>
              <a:buAutoNum type="arabicPeriod" startAt="2"/>
            </a:pPr>
            <a:r>
              <a:rPr lang="en-US" altLang="ko-KR" sz="1400" b="1" dirty="0">
                <a:solidFill>
                  <a:srgbClr val="000000"/>
                </a:solidFill>
              </a:rPr>
              <a:t>Greedy Bin-Packing</a:t>
            </a:r>
            <a:endParaRPr lang="en-US" altLang="ko-KR" sz="1400" b="1" i="0" dirty="0">
              <a:solidFill>
                <a:srgbClr val="000000"/>
              </a:solidFill>
              <a:effectLst/>
            </a:endParaRPr>
          </a:p>
          <a:p>
            <a:pPr marL="800100" lvl="1" indent="-342900">
              <a:lnSpc>
                <a:spcPct val="150000"/>
              </a:lnSpc>
              <a:buFont typeface="Arial" panose="020B0604020202020204" pitchFamily="34" charset="0"/>
              <a:buChar char="•"/>
            </a:pPr>
            <a:r>
              <a:rPr lang="en-US" altLang="ko-KR" sz="1400" dirty="0"/>
              <a:t>The greedy bin-packing heuristic improves on the formal model’s scalability</a:t>
            </a:r>
            <a:endParaRPr lang="en-US" altLang="ko-KR" sz="1400" i="0" dirty="0">
              <a:solidFill>
                <a:srgbClr val="000000"/>
              </a:solidFill>
              <a:effectLst/>
            </a:endParaRPr>
          </a:p>
          <a:p>
            <a:pPr marL="800100" lvl="1" indent="-342900">
              <a:lnSpc>
                <a:spcPct val="150000"/>
              </a:lnSpc>
              <a:buFont typeface="Arial" panose="020B0604020202020204" pitchFamily="34" charset="0"/>
              <a:buChar char="•"/>
            </a:pPr>
            <a:r>
              <a:rPr lang="en-US" altLang="ko-KR" sz="1400" dirty="0">
                <a:solidFill>
                  <a:srgbClr val="000000"/>
                </a:solidFill>
              </a:rPr>
              <a:t>Greedy b</a:t>
            </a:r>
            <a:r>
              <a:rPr lang="en-US" altLang="ko-KR" sz="1400" i="0" dirty="0">
                <a:solidFill>
                  <a:srgbClr val="000000"/>
                </a:solidFill>
                <a:effectLst/>
              </a:rPr>
              <a:t>in-packer evaluates possible paths and chooses the </a:t>
            </a:r>
            <a:r>
              <a:rPr lang="en-US" altLang="ko-KR" sz="1400" i="0" dirty="0">
                <a:solidFill>
                  <a:srgbClr val="FF7575"/>
                </a:solidFill>
                <a:effectLst/>
              </a:rPr>
              <a:t>leftmost</a:t>
            </a:r>
            <a:r>
              <a:rPr lang="en-US" altLang="ko-KR" sz="1400" i="0" dirty="0">
                <a:solidFill>
                  <a:srgbClr val="000000"/>
                </a:solidFill>
                <a:effectLst/>
              </a:rPr>
              <a:t> one with sufficient capacity.</a:t>
            </a:r>
          </a:p>
          <a:p>
            <a:pPr marL="800100" lvl="1" indent="-342900">
              <a:lnSpc>
                <a:spcPct val="150000"/>
              </a:lnSpc>
              <a:buFont typeface="Arial" panose="020B0604020202020204" pitchFamily="34" charset="0"/>
              <a:buChar char="•"/>
            </a:pPr>
            <a:r>
              <a:rPr lang="en-US" altLang="ko-KR" sz="1400" dirty="0">
                <a:solidFill>
                  <a:srgbClr val="000000"/>
                </a:solidFill>
              </a:rPr>
              <a:t>Repeated for all flows</a:t>
            </a:r>
          </a:p>
          <a:p>
            <a:pPr marL="800100" lvl="1" indent="-342900">
              <a:lnSpc>
                <a:spcPct val="150000"/>
              </a:lnSpc>
              <a:buFont typeface="Arial" panose="020B0604020202020204" pitchFamily="34" charset="0"/>
              <a:buChar char="•"/>
            </a:pPr>
            <a:r>
              <a:rPr lang="en-US" altLang="ko-KR" sz="1400" dirty="0">
                <a:solidFill>
                  <a:srgbClr val="000000"/>
                </a:solidFill>
              </a:rPr>
              <a:t>Solutions within a bound of optimal are not guaranteed, but in practice, high quality subsets result.</a:t>
            </a:r>
            <a:endParaRPr lang="en-US" altLang="ko-KR" sz="1400" dirty="0"/>
          </a:p>
        </p:txBody>
      </p:sp>
      <p:pic>
        <p:nvPicPr>
          <p:cNvPr id="6" name="그림 5">
            <a:extLst>
              <a:ext uri="{FF2B5EF4-FFF2-40B4-BE49-F238E27FC236}">
                <a16:creationId xmlns:a16="http://schemas.microsoft.com/office/drawing/2014/main" id="{A7443CEB-9472-0184-6661-0FF26E3C942C}"/>
              </a:ext>
            </a:extLst>
          </p:cNvPr>
          <p:cNvPicPr>
            <a:picLocks noChangeAspect="1"/>
          </p:cNvPicPr>
          <p:nvPr/>
        </p:nvPicPr>
        <p:blipFill rotWithShape="1">
          <a:blip r:embed="rId3"/>
          <a:srcRect l="1191" r="-1"/>
          <a:stretch/>
        </p:blipFill>
        <p:spPr>
          <a:xfrm>
            <a:off x="9384140" y="1616348"/>
            <a:ext cx="2497811" cy="1812652"/>
          </a:xfrm>
          <a:prstGeom prst="rect">
            <a:avLst/>
          </a:prstGeom>
        </p:spPr>
      </p:pic>
      <p:pic>
        <p:nvPicPr>
          <p:cNvPr id="8" name="그림 7">
            <a:extLst>
              <a:ext uri="{FF2B5EF4-FFF2-40B4-BE49-F238E27FC236}">
                <a16:creationId xmlns:a16="http://schemas.microsoft.com/office/drawing/2014/main" id="{AC8221A2-51A1-5473-3EBF-28DF2B407142}"/>
              </a:ext>
            </a:extLst>
          </p:cNvPr>
          <p:cNvPicPr>
            <a:picLocks noChangeAspect="1"/>
          </p:cNvPicPr>
          <p:nvPr/>
        </p:nvPicPr>
        <p:blipFill rotWithShape="1">
          <a:blip r:embed="rId4"/>
          <a:srcRect r="691"/>
          <a:stretch/>
        </p:blipFill>
        <p:spPr>
          <a:xfrm>
            <a:off x="859368" y="4181636"/>
            <a:ext cx="2383895" cy="1736718"/>
          </a:xfrm>
          <a:prstGeom prst="rect">
            <a:avLst/>
          </a:prstGeom>
        </p:spPr>
      </p:pic>
      <p:pic>
        <p:nvPicPr>
          <p:cNvPr id="10" name="그림 9">
            <a:extLst>
              <a:ext uri="{FF2B5EF4-FFF2-40B4-BE49-F238E27FC236}">
                <a16:creationId xmlns:a16="http://schemas.microsoft.com/office/drawing/2014/main" id="{809F9F68-3867-6063-E956-9B5EA97644AB}"/>
              </a:ext>
            </a:extLst>
          </p:cNvPr>
          <p:cNvPicPr>
            <a:picLocks noChangeAspect="1"/>
          </p:cNvPicPr>
          <p:nvPr/>
        </p:nvPicPr>
        <p:blipFill rotWithShape="1">
          <a:blip r:embed="rId5"/>
          <a:srcRect r="640"/>
          <a:stretch/>
        </p:blipFill>
        <p:spPr>
          <a:xfrm>
            <a:off x="6248500" y="4125388"/>
            <a:ext cx="2613983" cy="1794609"/>
          </a:xfrm>
          <a:prstGeom prst="rect">
            <a:avLst/>
          </a:prstGeom>
        </p:spPr>
      </p:pic>
      <p:pic>
        <p:nvPicPr>
          <p:cNvPr id="12" name="그림 11">
            <a:extLst>
              <a:ext uri="{FF2B5EF4-FFF2-40B4-BE49-F238E27FC236}">
                <a16:creationId xmlns:a16="http://schemas.microsoft.com/office/drawing/2014/main" id="{0BFA2677-8AF4-00F2-9D06-03C52EB1DC88}"/>
              </a:ext>
            </a:extLst>
          </p:cNvPr>
          <p:cNvPicPr>
            <a:picLocks noChangeAspect="1"/>
          </p:cNvPicPr>
          <p:nvPr/>
        </p:nvPicPr>
        <p:blipFill rotWithShape="1">
          <a:blip r:embed="rId6"/>
          <a:srcRect l="1" r="342"/>
          <a:stretch/>
        </p:blipFill>
        <p:spPr>
          <a:xfrm>
            <a:off x="3486913" y="4125388"/>
            <a:ext cx="2620200" cy="1794609"/>
          </a:xfrm>
          <a:prstGeom prst="rect">
            <a:avLst/>
          </a:prstGeom>
        </p:spPr>
      </p:pic>
      <p:pic>
        <p:nvPicPr>
          <p:cNvPr id="14" name="그림 13">
            <a:extLst>
              <a:ext uri="{FF2B5EF4-FFF2-40B4-BE49-F238E27FC236}">
                <a16:creationId xmlns:a16="http://schemas.microsoft.com/office/drawing/2014/main" id="{9D02F68E-B430-1AE9-14A9-378A95521F9E}"/>
              </a:ext>
            </a:extLst>
          </p:cNvPr>
          <p:cNvPicPr>
            <a:picLocks noChangeAspect="1"/>
          </p:cNvPicPr>
          <p:nvPr/>
        </p:nvPicPr>
        <p:blipFill>
          <a:blip r:embed="rId7"/>
          <a:stretch>
            <a:fillRect/>
          </a:stretch>
        </p:blipFill>
        <p:spPr>
          <a:xfrm>
            <a:off x="9011729" y="4125388"/>
            <a:ext cx="2516202" cy="1794609"/>
          </a:xfrm>
          <a:prstGeom prst="rect">
            <a:avLst/>
          </a:prstGeom>
        </p:spPr>
      </p:pic>
      <p:pic>
        <p:nvPicPr>
          <p:cNvPr id="17" name="그림 16">
            <a:extLst>
              <a:ext uri="{FF2B5EF4-FFF2-40B4-BE49-F238E27FC236}">
                <a16:creationId xmlns:a16="http://schemas.microsoft.com/office/drawing/2014/main" id="{25AF0C83-0CFA-B4C4-59F7-D23A219A34F8}"/>
              </a:ext>
            </a:extLst>
          </p:cNvPr>
          <p:cNvPicPr>
            <a:picLocks noChangeAspect="1"/>
          </p:cNvPicPr>
          <p:nvPr/>
        </p:nvPicPr>
        <p:blipFill rotWithShape="1">
          <a:blip r:embed="rId8"/>
          <a:srcRect t="4731" b="-1"/>
          <a:stretch/>
        </p:blipFill>
        <p:spPr>
          <a:xfrm>
            <a:off x="798431" y="4749623"/>
            <a:ext cx="2400490" cy="1136981"/>
          </a:xfrm>
          <a:prstGeom prst="rect">
            <a:avLst/>
          </a:prstGeom>
        </p:spPr>
      </p:pic>
      <p:sp>
        <p:nvSpPr>
          <p:cNvPr id="7" name="TextBox 6">
            <a:extLst>
              <a:ext uri="{FF2B5EF4-FFF2-40B4-BE49-F238E27FC236}">
                <a16:creationId xmlns:a16="http://schemas.microsoft.com/office/drawing/2014/main" id="{929061F8-B5CF-6A59-94F1-A12E2E179B11}"/>
              </a:ext>
            </a:extLst>
          </p:cNvPr>
          <p:cNvSpPr txBox="1"/>
          <p:nvPr/>
        </p:nvSpPr>
        <p:spPr>
          <a:xfrm>
            <a:off x="906625" y="4282130"/>
            <a:ext cx="1071414" cy="226591"/>
          </a:xfrm>
          <a:prstGeom prst="rect">
            <a:avLst/>
          </a:prstGeom>
          <a:solidFill>
            <a:schemeClr val="tx1">
              <a:lumMod val="50000"/>
              <a:lumOff val="50000"/>
            </a:schemeClr>
          </a:solidFill>
        </p:spPr>
        <p:txBody>
          <a:bodyPr wrap="square" lIns="72000" tIns="36000" rIns="72000" bIns="36000" rtlCol="0" anchor="ctr" anchorCtr="0">
            <a:spAutoFit/>
          </a:bodyPr>
          <a:lstStyle/>
          <a:p>
            <a:pPr algn="ctr"/>
            <a:r>
              <a:rPr lang="en-US" altLang="ko-KR" sz="1000" dirty="0">
                <a:solidFill>
                  <a:schemeClr val="bg1"/>
                </a:solidFill>
              </a:rPr>
              <a:t>Place flow [</a:t>
            </a:r>
            <a:r>
              <a:rPr lang="en-US" altLang="ko-KR" sz="1000" dirty="0" err="1">
                <a:solidFill>
                  <a:schemeClr val="bg1"/>
                </a:solidFill>
              </a:rPr>
              <a:t>a,d</a:t>
            </a:r>
            <a:r>
              <a:rPr lang="en-US" altLang="ko-KR" sz="1000" dirty="0">
                <a:solidFill>
                  <a:schemeClr val="bg1"/>
                </a:solidFill>
              </a:rPr>
              <a:t>]</a:t>
            </a:r>
            <a:endParaRPr lang="ko-KR" altLang="en-US" sz="1000" dirty="0">
              <a:solidFill>
                <a:schemeClr val="bg1"/>
              </a:solidFill>
            </a:endParaRPr>
          </a:p>
        </p:txBody>
      </p:sp>
      <p:sp>
        <p:nvSpPr>
          <p:cNvPr id="9" name="TextBox 8">
            <a:extLst>
              <a:ext uri="{FF2B5EF4-FFF2-40B4-BE49-F238E27FC236}">
                <a16:creationId xmlns:a16="http://schemas.microsoft.com/office/drawing/2014/main" id="{40FD4B44-C724-EF15-1B0B-D86740750E08}"/>
              </a:ext>
            </a:extLst>
          </p:cNvPr>
          <p:cNvSpPr txBox="1"/>
          <p:nvPr/>
        </p:nvSpPr>
        <p:spPr>
          <a:xfrm>
            <a:off x="3615013" y="4285818"/>
            <a:ext cx="1017583" cy="226591"/>
          </a:xfrm>
          <a:prstGeom prst="rect">
            <a:avLst/>
          </a:prstGeom>
          <a:solidFill>
            <a:schemeClr val="tx1">
              <a:lumMod val="50000"/>
              <a:lumOff val="50000"/>
            </a:schemeClr>
          </a:solidFill>
        </p:spPr>
        <p:txBody>
          <a:bodyPr wrap="square" lIns="72000" tIns="36000" rIns="72000" bIns="36000" rtlCol="0" anchor="ctr" anchorCtr="0">
            <a:spAutoFit/>
          </a:bodyPr>
          <a:lstStyle/>
          <a:p>
            <a:pPr algn="ctr"/>
            <a:r>
              <a:rPr lang="en-US" altLang="ko-KR" sz="1000" dirty="0">
                <a:solidFill>
                  <a:schemeClr val="bg1"/>
                </a:solidFill>
              </a:rPr>
              <a:t>Place flow [</a:t>
            </a:r>
            <a:r>
              <a:rPr lang="en-US" altLang="ko-KR" sz="1000" dirty="0" err="1">
                <a:solidFill>
                  <a:schemeClr val="bg1"/>
                </a:solidFill>
              </a:rPr>
              <a:t>b,d</a:t>
            </a:r>
            <a:r>
              <a:rPr lang="en-US" altLang="ko-KR" sz="1000" dirty="0">
                <a:solidFill>
                  <a:schemeClr val="bg1"/>
                </a:solidFill>
              </a:rPr>
              <a:t>]</a:t>
            </a:r>
            <a:endParaRPr lang="ko-KR" altLang="en-US" sz="1000" dirty="0">
              <a:solidFill>
                <a:schemeClr val="bg1"/>
              </a:solidFill>
            </a:endParaRPr>
          </a:p>
        </p:txBody>
      </p:sp>
      <p:sp>
        <p:nvSpPr>
          <p:cNvPr id="11" name="TextBox 10">
            <a:extLst>
              <a:ext uri="{FF2B5EF4-FFF2-40B4-BE49-F238E27FC236}">
                <a16:creationId xmlns:a16="http://schemas.microsoft.com/office/drawing/2014/main" id="{D84FB8AA-61C5-4C0F-02EE-57ADC2D1AEA5}"/>
              </a:ext>
            </a:extLst>
          </p:cNvPr>
          <p:cNvSpPr txBox="1"/>
          <p:nvPr/>
        </p:nvSpPr>
        <p:spPr>
          <a:xfrm>
            <a:off x="6366660" y="4282130"/>
            <a:ext cx="1017583" cy="226591"/>
          </a:xfrm>
          <a:prstGeom prst="rect">
            <a:avLst/>
          </a:prstGeom>
          <a:solidFill>
            <a:schemeClr val="tx1">
              <a:lumMod val="50000"/>
              <a:lumOff val="50000"/>
            </a:schemeClr>
          </a:solidFill>
        </p:spPr>
        <p:txBody>
          <a:bodyPr wrap="square" lIns="72000" tIns="36000" rIns="72000" bIns="36000" rtlCol="0" anchor="ctr" anchorCtr="0">
            <a:spAutoFit/>
          </a:bodyPr>
          <a:lstStyle/>
          <a:p>
            <a:pPr algn="ctr"/>
            <a:r>
              <a:rPr lang="en-US" altLang="ko-KR" sz="1000" dirty="0">
                <a:solidFill>
                  <a:schemeClr val="bg1"/>
                </a:solidFill>
              </a:rPr>
              <a:t>Place flow [</a:t>
            </a:r>
            <a:r>
              <a:rPr lang="en-US" altLang="ko-KR" sz="1000" dirty="0" err="1">
                <a:solidFill>
                  <a:schemeClr val="bg1"/>
                </a:solidFill>
              </a:rPr>
              <a:t>c,d</a:t>
            </a:r>
            <a:r>
              <a:rPr lang="en-US" altLang="ko-KR" sz="1000" dirty="0">
                <a:solidFill>
                  <a:schemeClr val="bg1"/>
                </a:solidFill>
              </a:rPr>
              <a:t>]</a:t>
            </a:r>
            <a:endParaRPr lang="ko-KR" altLang="en-US" sz="1000" dirty="0">
              <a:solidFill>
                <a:schemeClr val="bg1"/>
              </a:solidFill>
            </a:endParaRPr>
          </a:p>
        </p:txBody>
      </p:sp>
      <p:sp>
        <p:nvSpPr>
          <p:cNvPr id="13" name="TextBox 12">
            <a:extLst>
              <a:ext uri="{FF2B5EF4-FFF2-40B4-BE49-F238E27FC236}">
                <a16:creationId xmlns:a16="http://schemas.microsoft.com/office/drawing/2014/main" id="{75367D25-25F3-3DF6-B34E-A3BA707E921B}"/>
              </a:ext>
            </a:extLst>
          </p:cNvPr>
          <p:cNvSpPr txBox="1"/>
          <p:nvPr/>
        </p:nvSpPr>
        <p:spPr>
          <a:xfrm>
            <a:off x="9384140" y="1745369"/>
            <a:ext cx="1583580" cy="234286"/>
          </a:xfrm>
          <a:prstGeom prst="rect">
            <a:avLst/>
          </a:prstGeom>
          <a:solidFill>
            <a:schemeClr val="tx1">
              <a:lumMod val="50000"/>
              <a:lumOff val="50000"/>
            </a:schemeClr>
          </a:solidFill>
        </p:spPr>
        <p:txBody>
          <a:bodyPr wrap="square" lIns="72000" tIns="36000" rIns="72000" bIns="36000" rtlCol="0" anchor="ctr" anchorCtr="0">
            <a:spAutoFit/>
          </a:bodyPr>
          <a:lstStyle/>
          <a:p>
            <a:pPr algn="ctr"/>
            <a:r>
              <a:rPr lang="en-US" altLang="ko-KR" sz="1050" b="1" dirty="0">
                <a:solidFill>
                  <a:schemeClr val="bg1"/>
                </a:solidFill>
              </a:rPr>
              <a:t>3 flows</a:t>
            </a:r>
            <a:r>
              <a:rPr lang="en-US" altLang="ko-KR" sz="1050" dirty="0">
                <a:solidFill>
                  <a:schemeClr val="bg1"/>
                </a:solidFill>
              </a:rPr>
              <a:t>, each 0.3Gbps</a:t>
            </a:r>
            <a:endParaRPr lang="ko-KR" altLang="en-US" sz="1050" dirty="0">
              <a:solidFill>
                <a:schemeClr val="bg1"/>
              </a:solidFill>
            </a:endParaRPr>
          </a:p>
        </p:txBody>
      </p:sp>
      <p:sp>
        <p:nvSpPr>
          <p:cNvPr id="16" name="TextBox 15">
            <a:extLst>
              <a:ext uri="{FF2B5EF4-FFF2-40B4-BE49-F238E27FC236}">
                <a16:creationId xmlns:a16="http://schemas.microsoft.com/office/drawing/2014/main" id="{D80127A2-859B-38C6-378D-A1905233FA1D}"/>
              </a:ext>
            </a:extLst>
          </p:cNvPr>
          <p:cNvSpPr txBox="1"/>
          <p:nvPr/>
        </p:nvSpPr>
        <p:spPr>
          <a:xfrm>
            <a:off x="9063972" y="4274435"/>
            <a:ext cx="1466868" cy="234286"/>
          </a:xfrm>
          <a:prstGeom prst="rect">
            <a:avLst/>
          </a:prstGeom>
          <a:solidFill>
            <a:schemeClr val="tx1">
              <a:lumMod val="50000"/>
              <a:lumOff val="50000"/>
            </a:schemeClr>
          </a:solidFill>
        </p:spPr>
        <p:txBody>
          <a:bodyPr wrap="square" lIns="72000" tIns="36000" rIns="72000" bIns="36000" rtlCol="0" anchor="ctr" anchorCtr="0">
            <a:spAutoFit/>
          </a:bodyPr>
          <a:lstStyle/>
          <a:p>
            <a:pPr algn="ctr"/>
            <a:r>
              <a:rPr lang="en-US" altLang="ko-KR" sz="1050" b="1" dirty="0">
                <a:solidFill>
                  <a:schemeClr val="bg1"/>
                </a:solidFill>
              </a:rPr>
              <a:t>Ensure connectivity</a:t>
            </a:r>
            <a:endParaRPr lang="ko-KR" altLang="en-US" sz="1050" dirty="0">
              <a:solidFill>
                <a:schemeClr val="bg1"/>
              </a:solidFill>
            </a:endParaRPr>
          </a:p>
        </p:txBody>
      </p:sp>
      <p:pic>
        <p:nvPicPr>
          <p:cNvPr id="18" name="그림 17">
            <a:extLst>
              <a:ext uri="{FF2B5EF4-FFF2-40B4-BE49-F238E27FC236}">
                <a16:creationId xmlns:a16="http://schemas.microsoft.com/office/drawing/2014/main" id="{B7FBC2AA-5395-CE52-E44C-644E798802EB}"/>
              </a:ext>
            </a:extLst>
          </p:cNvPr>
          <p:cNvPicPr>
            <a:picLocks noChangeAspect="1"/>
          </p:cNvPicPr>
          <p:nvPr/>
        </p:nvPicPr>
        <p:blipFill rotWithShape="1">
          <a:blip r:embed="rId9"/>
          <a:srcRect b="23988"/>
          <a:stretch/>
        </p:blipFill>
        <p:spPr>
          <a:xfrm>
            <a:off x="8703165" y="107722"/>
            <a:ext cx="3412635" cy="889198"/>
          </a:xfrm>
          <a:prstGeom prst="rect">
            <a:avLst/>
          </a:prstGeom>
          <a:ln>
            <a:noFill/>
          </a:ln>
          <a:effectLst>
            <a:outerShdw blurRad="76200" sx="102000" sy="102000" algn="ctr" rotWithShape="0">
              <a:prstClr val="black">
                <a:alpha val="23000"/>
              </a:prstClr>
            </a:outerShdw>
          </a:effectLst>
        </p:spPr>
      </p:pic>
      <p:sp>
        <p:nvSpPr>
          <p:cNvPr id="5" name="직사각형 4">
            <a:extLst>
              <a:ext uri="{FF2B5EF4-FFF2-40B4-BE49-F238E27FC236}">
                <a16:creationId xmlns:a16="http://schemas.microsoft.com/office/drawing/2014/main" id="{564F2870-CCF3-CAF8-7BF0-1271F5B0E51E}"/>
              </a:ext>
            </a:extLst>
          </p:cNvPr>
          <p:cNvSpPr>
            <a:spLocks/>
          </p:cNvSpPr>
          <p:nvPr/>
        </p:nvSpPr>
        <p:spPr>
          <a:xfrm>
            <a:off x="8764121" y="484715"/>
            <a:ext cx="3290722" cy="157846"/>
          </a:xfrm>
          <a:prstGeom prst="rect">
            <a:avLst/>
          </a:prstGeom>
          <a:noFill/>
          <a:ln w="28575">
            <a:solidFill>
              <a:srgbClr val="FFD03B">
                <a:alpha val="69804"/>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32530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7581404-2021-DAD7-7B99-8084FD00F2AD}"/>
              </a:ext>
            </a:extLst>
          </p:cNvPr>
          <p:cNvSpPr txBox="1"/>
          <p:nvPr/>
        </p:nvSpPr>
        <p:spPr>
          <a:xfrm>
            <a:off x="0" y="0"/>
            <a:ext cx="9829800" cy="215444"/>
          </a:xfrm>
          <a:prstGeom prst="rect">
            <a:avLst/>
          </a:prstGeom>
          <a:noFill/>
        </p:spPr>
        <p:txBody>
          <a:bodyPr wrap="square">
            <a:spAutoFit/>
          </a:bodyPr>
          <a:lstStyle/>
          <a:p>
            <a:r>
              <a:rPr lang="en-US" altLang="ko-KR" sz="800" b="0" i="0" dirty="0">
                <a:solidFill>
                  <a:schemeClr val="tx1">
                    <a:lumMod val="50000"/>
                    <a:lumOff val="50000"/>
                  </a:schemeClr>
                </a:solidFill>
                <a:effectLst/>
                <a:latin typeface="Arial" panose="020B0604020202020204" pitchFamily="34" charset="0"/>
              </a:rPr>
              <a:t>Heller, Brandon, et al. "</a:t>
            </a:r>
            <a:r>
              <a:rPr lang="en-US" altLang="ko-KR" sz="800" b="0" i="0" dirty="0" err="1">
                <a:solidFill>
                  <a:schemeClr val="tx1">
                    <a:lumMod val="50000"/>
                    <a:lumOff val="50000"/>
                  </a:schemeClr>
                </a:solidFill>
                <a:effectLst/>
                <a:latin typeface="Arial" panose="020B0604020202020204" pitchFamily="34" charset="0"/>
              </a:rPr>
              <a:t>Elastictree</a:t>
            </a:r>
            <a:r>
              <a:rPr lang="en-US" altLang="ko-KR" sz="800" b="0" i="0" dirty="0">
                <a:solidFill>
                  <a:schemeClr val="tx1">
                    <a:lumMod val="50000"/>
                    <a:lumOff val="50000"/>
                  </a:schemeClr>
                </a:solidFill>
                <a:effectLst/>
                <a:latin typeface="Arial" panose="020B0604020202020204" pitchFamily="34" charset="0"/>
              </a:rPr>
              <a:t>: Saving energy in data center networks." Nsdi. Vol. 10. 2010.</a:t>
            </a:r>
          </a:p>
        </p:txBody>
      </p:sp>
      <p:sp>
        <p:nvSpPr>
          <p:cNvPr id="2" name="제목 1">
            <a:extLst>
              <a:ext uri="{FF2B5EF4-FFF2-40B4-BE49-F238E27FC236}">
                <a16:creationId xmlns:a16="http://schemas.microsoft.com/office/drawing/2014/main" id="{5C386871-B092-6B43-A8DA-B84A6CCCC7F5}"/>
              </a:ext>
            </a:extLst>
          </p:cNvPr>
          <p:cNvSpPr>
            <a:spLocks noGrp="1"/>
          </p:cNvSpPr>
          <p:nvPr>
            <p:ph type="title"/>
          </p:nvPr>
        </p:nvSpPr>
        <p:spPr>
          <a:xfrm>
            <a:off x="472541" y="401947"/>
            <a:ext cx="3412635" cy="665876"/>
          </a:xfrm>
        </p:spPr>
        <p:txBody>
          <a:bodyPr>
            <a:normAutofit/>
          </a:bodyPr>
          <a:lstStyle/>
          <a:p>
            <a:r>
              <a:rPr lang="en-US" altLang="ko-KR" sz="2400" b="1" u="sng" dirty="0">
                <a:latin typeface="Arial" panose="020B0604020202020204" pitchFamily="34" charset="0"/>
                <a:cs typeface="Arial" panose="020B0604020202020204" pitchFamily="34" charset="0"/>
              </a:rPr>
              <a:t>2. ELASTIC TREE</a:t>
            </a:r>
            <a:endParaRPr lang="ko-KR" altLang="en-US" sz="2400"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B33B4AB-CF4F-C5C5-9425-AA528F8ABD27}"/>
              </a:ext>
            </a:extLst>
          </p:cNvPr>
          <p:cNvSpPr txBox="1"/>
          <p:nvPr/>
        </p:nvSpPr>
        <p:spPr>
          <a:xfrm>
            <a:off x="469167" y="1491688"/>
            <a:ext cx="301774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Optimizers</a:t>
            </a:r>
            <a:endParaRPr lang="ko-KR" altLang="en-US" b="1" dirty="0"/>
          </a:p>
        </p:txBody>
      </p:sp>
      <p:sp>
        <p:nvSpPr>
          <p:cNvPr id="5" name="TextBox 4">
            <a:extLst>
              <a:ext uri="{FF2B5EF4-FFF2-40B4-BE49-F238E27FC236}">
                <a16:creationId xmlns:a16="http://schemas.microsoft.com/office/drawing/2014/main" id="{7AAFED6C-ED25-0B5D-6577-E50B1956A86A}"/>
              </a:ext>
            </a:extLst>
          </p:cNvPr>
          <p:cNvSpPr txBox="1"/>
          <p:nvPr/>
        </p:nvSpPr>
        <p:spPr>
          <a:xfrm>
            <a:off x="590183" y="1979655"/>
            <a:ext cx="10920499" cy="1345048"/>
          </a:xfrm>
          <a:prstGeom prst="rect">
            <a:avLst/>
          </a:prstGeom>
          <a:noFill/>
        </p:spPr>
        <p:txBody>
          <a:bodyPr wrap="square" rtlCol="0">
            <a:spAutoFit/>
          </a:bodyPr>
          <a:lstStyle/>
          <a:p>
            <a:pPr marL="342900" indent="-342900">
              <a:lnSpc>
                <a:spcPct val="150000"/>
              </a:lnSpc>
              <a:buFont typeface="+mj-lt"/>
              <a:buAutoNum type="arabicPeriod" startAt="3"/>
            </a:pPr>
            <a:r>
              <a:rPr lang="en-US" altLang="ko-KR" sz="1400" b="1" dirty="0">
                <a:solidFill>
                  <a:srgbClr val="000000"/>
                </a:solidFill>
              </a:rPr>
              <a:t>Topology-Aware Heuristic</a:t>
            </a:r>
            <a:endParaRPr lang="en-US" altLang="ko-KR" sz="1400" b="1" i="0" dirty="0">
              <a:solidFill>
                <a:srgbClr val="000000"/>
              </a:solidFill>
              <a:effectLst/>
            </a:endParaRPr>
          </a:p>
          <a:p>
            <a:pPr marL="800100" lvl="1" indent="-342900">
              <a:lnSpc>
                <a:spcPct val="150000"/>
              </a:lnSpc>
              <a:buFont typeface="Arial" panose="020B0604020202020204" pitchFamily="34" charset="0"/>
              <a:buChar char="•"/>
            </a:pPr>
            <a:r>
              <a:rPr lang="en-US" altLang="ko-KR" sz="1400" i="0" dirty="0">
                <a:solidFill>
                  <a:srgbClr val="000000"/>
                </a:solidFill>
                <a:effectLst/>
              </a:rPr>
              <a:t>Leverages regularity of fat tree topology to quickly find network subsets</a:t>
            </a:r>
          </a:p>
          <a:p>
            <a:pPr marL="800100" lvl="1" indent="-342900">
              <a:lnSpc>
                <a:spcPct val="150000"/>
              </a:lnSpc>
              <a:buFont typeface="Arial" panose="020B0604020202020204" pitchFamily="34" charset="0"/>
              <a:buChar char="•"/>
            </a:pPr>
            <a:r>
              <a:rPr lang="en-US" altLang="ko-KR" sz="1400" dirty="0"/>
              <a:t>Unlike the other methods, it does not compute the set of flow routes, and assumes perfectly divisible flows.</a:t>
            </a:r>
            <a:endParaRPr lang="en-US" altLang="ko-KR" sz="1400" i="0" dirty="0">
              <a:solidFill>
                <a:srgbClr val="000000"/>
              </a:solidFill>
              <a:effectLst/>
            </a:endParaRPr>
          </a:p>
          <a:p>
            <a:pPr marL="800100" lvl="1" indent="-342900">
              <a:lnSpc>
                <a:spcPct val="150000"/>
              </a:lnSpc>
              <a:buFont typeface="Arial" panose="020B0604020202020204" pitchFamily="34" charset="0"/>
              <a:buChar char="•"/>
            </a:pPr>
            <a:r>
              <a:rPr lang="en-US" altLang="ko-KR" sz="1400" dirty="0">
                <a:solidFill>
                  <a:srgbClr val="000000"/>
                </a:solidFill>
              </a:rPr>
              <a:t>Intuition : “An edge switch doesn’t care </a:t>
            </a:r>
            <a:r>
              <a:rPr lang="en-US" altLang="ko-KR" sz="1400" dirty="0">
                <a:solidFill>
                  <a:srgbClr val="FF7575"/>
                </a:solidFill>
              </a:rPr>
              <a:t>which</a:t>
            </a:r>
            <a:r>
              <a:rPr lang="en-US" altLang="ko-KR" sz="1400" dirty="0">
                <a:solidFill>
                  <a:srgbClr val="000000"/>
                </a:solidFill>
              </a:rPr>
              <a:t> aggregation switches are active, instead, </a:t>
            </a:r>
            <a:r>
              <a:rPr lang="en-US" altLang="ko-KR" sz="1400" dirty="0">
                <a:solidFill>
                  <a:srgbClr val="FF7575"/>
                </a:solidFill>
              </a:rPr>
              <a:t>how many </a:t>
            </a:r>
            <a:r>
              <a:rPr lang="en-US" altLang="ko-KR" sz="1400" dirty="0">
                <a:solidFill>
                  <a:srgbClr val="000000"/>
                </a:solidFill>
              </a:rPr>
              <a:t>are active”</a:t>
            </a:r>
            <a:endParaRPr lang="en-US" altLang="ko-KR" sz="1400" dirty="0"/>
          </a:p>
        </p:txBody>
      </p:sp>
      <p:pic>
        <p:nvPicPr>
          <p:cNvPr id="10" name="그림 9">
            <a:extLst>
              <a:ext uri="{FF2B5EF4-FFF2-40B4-BE49-F238E27FC236}">
                <a16:creationId xmlns:a16="http://schemas.microsoft.com/office/drawing/2014/main" id="{B0578384-F6A5-9E7A-337A-0848950B0DF6}"/>
              </a:ext>
            </a:extLst>
          </p:cNvPr>
          <p:cNvPicPr>
            <a:picLocks noChangeAspect="1"/>
          </p:cNvPicPr>
          <p:nvPr/>
        </p:nvPicPr>
        <p:blipFill rotWithShape="1">
          <a:blip r:embed="rId3"/>
          <a:srcRect t="10080"/>
          <a:stretch/>
        </p:blipFill>
        <p:spPr>
          <a:xfrm>
            <a:off x="590183" y="3828038"/>
            <a:ext cx="3515914" cy="1878634"/>
          </a:xfrm>
          <a:prstGeom prst="rect">
            <a:avLst/>
          </a:prstGeom>
        </p:spPr>
      </p:pic>
      <p:pic>
        <p:nvPicPr>
          <p:cNvPr id="19" name="그림 18">
            <a:extLst>
              <a:ext uri="{FF2B5EF4-FFF2-40B4-BE49-F238E27FC236}">
                <a16:creationId xmlns:a16="http://schemas.microsoft.com/office/drawing/2014/main" id="{697C26A0-444A-BFAF-8B9B-B26DB4E2A395}"/>
              </a:ext>
            </a:extLst>
          </p:cNvPr>
          <p:cNvPicPr>
            <a:picLocks noChangeAspect="1"/>
          </p:cNvPicPr>
          <p:nvPr/>
        </p:nvPicPr>
        <p:blipFill rotWithShape="1">
          <a:blip r:embed="rId4"/>
          <a:srcRect t="9086"/>
          <a:stretch/>
        </p:blipFill>
        <p:spPr>
          <a:xfrm>
            <a:off x="4275046" y="3828038"/>
            <a:ext cx="3603677" cy="1887930"/>
          </a:xfrm>
          <a:prstGeom prst="rect">
            <a:avLst/>
          </a:prstGeom>
        </p:spPr>
      </p:pic>
      <p:pic>
        <p:nvPicPr>
          <p:cNvPr id="21" name="그림 20">
            <a:extLst>
              <a:ext uri="{FF2B5EF4-FFF2-40B4-BE49-F238E27FC236}">
                <a16:creationId xmlns:a16="http://schemas.microsoft.com/office/drawing/2014/main" id="{CF4EA4CA-BD15-5F39-A3D0-6AC04D3DF999}"/>
              </a:ext>
            </a:extLst>
          </p:cNvPr>
          <p:cNvPicPr>
            <a:picLocks noChangeAspect="1"/>
          </p:cNvPicPr>
          <p:nvPr/>
        </p:nvPicPr>
        <p:blipFill>
          <a:blip r:embed="rId5"/>
          <a:stretch>
            <a:fillRect/>
          </a:stretch>
        </p:blipFill>
        <p:spPr>
          <a:xfrm>
            <a:off x="7983944" y="3818742"/>
            <a:ext cx="3579643" cy="1887930"/>
          </a:xfrm>
          <a:prstGeom prst="rect">
            <a:avLst/>
          </a:prstGeom>
        </p:spPr>
      </p:pic>
      <p:sp>
        <p:nvSpPr>
          <p:cNvPr id="22" name="TextBox 21">
            <a:extLst>
              <a:ext uri="{FF2B5EF4-FFF2-40B4-BE49-F238E27FC236}">
                <a16:creationId xmlns:a16="http://schemas.microsoft.com/office/drawing/2014/main" id="{5BAC06F6-883B-28B5-A550-45C0A9D7493D}"/>
              </a:ext>
            </a:extLst>
          </p:cNvPr>
          <p:cNvSpPr txBox="1"/>
          <p:nvPr/>
        </p:nvSpPr>
        <p:spPr>
          <a:xfrm>
            <a:off x="636415" y="5554272"/>
            <a:ext cx="240506" cy="134376"/>
          </a:xfrm>
          <a:prstGeom prst="rect">
            <a:avLst/>
          </a:prstGeom>
          <a:solidFill>
            <a:schemeClr val="tx1">
              <a:lumMod val="50000"/>
              <a:lumOff val="50000"/>
            </a:schemeClr>
          </a:solidFill>
        </p:spPr>
        <p:txBody>
          <a:bodyPr wrap="square" lIns="36000" tIns="0" rIns="36000" bIns="36000" rtlCol="0">
            <a:noAutofit/>
          </a:bodyPr>
          <a:lstStyle/>
          <a:p>
            <a:pPr algn="ctr"/>
            <a:r>
              <a:rPr lang="en-US" altLang="ko-KR" sz="800" dirty="0">
                <a:solidFill>
                  <a:schemeClr val="bg1"/>
                </a:solidFill>
              </a:rPr>
              <a:t>0.4</a:t>
            </a:r>
            <a:endParaRPr lang="ko-KR" altLang="en-US" sz="800" dirty="0">
              <a:solidFill>
                <a:schemeClr val="bg1"/>
              </a:solidFill>
            </a:endParaRPr>
          </a:p>
        </p:txBody>
      </p:sp>
      <p:sp>
        <p:nvSpPr>
          <p:cNvPr id="23" name="TextBox 22">
            <a:extLst>
              <a:ext uri="{FF2B5EF4-FFF2-40B4-BE49-F238E27FC236}">
                <a16:creationId xmlns:a16="http://schemas.microsoft.com/office/drawing/2014/main" id="{BC7512A6-4004-CC31-A63B-95ACEF4163F5}"/>
              </a:ext>
            </a:extLst>
          </p:cNvPr>
          <p:cNvSpPr txBox="1"/>
          <p:nvPr/>
        </p:nvSpPr>
        <p:spPr>
          <a:xfrm>
            <a:off x="4341856" y="4762707"/>
            <a:ext cx="261829" cy="201312"/>
          </a:xfrm>
          <a:prstGeom prst="rect">
            <a:avLst/>
          </a:prstGeom>
          <a:solidFill>
            <a:schemeClr val="tx1">
              <a:lumMod val="50000"/>
              <a:lumOff val="50000"/>
            </a:schemeClr>
          </a:solidFill>
        </p:spPr>
        <p:txBody>
          <a:bodyPr wrap="square" lIns="36000" tIns="0" rIns="36000" bIns="0" rtlCol="0" anchor="ctr" anchorCtr="0">
            <a:noAutofit/>
          </a:bodyPr>
          <a:lstStyle/>
          <a:p>
            <a:pPr algn="ctr"/>
            <a:r>
              <a:rPr lang="en-US" altLang="ko-KR" sz="1050" dirty="0">
                <a:solidFill>
                  <a:schemeClr val="bg1"/>
                </a:solidFill>
              </a:rPr>
              <a:t>0.8</a:t>
            </a:r>
            <a:endParaRPr lang="ko-KR" altLang="en-US" sz="1050" dirty="0">
              <a:solidFill>
                <a:schemeClr val="bg1"/>
              </a:solidFill>
            </a:endParaRPr>
          </a:p>
        </p:txBody>
      </p:sp>
      <p:sp>
        <p:nvSpPr>
          <p:cNvPr id="24" name="TextBox 23">
            <a:extLst>
              <a:ext uri="{FF2B5EF4-FFF2-40B4-BE49-F238E27FC236}">
                <a16:creationId xmlns:a16="http://schemas.microsoft.com/office/drawing/2014/main" id="{00C50EEB-F27B-0438-5766-159E5F05DC22}"/>
              </a:ext>
            </a:extLst>
          </p:cNvPr>
          <p:cNvSpPr txBox="1"/>
          <p:nvPr/>
        </p:nvSpPr>
        <p:spPr>
          <a:xfrm>
            <a:off x="4970568" y="4762707"/>
            <a:ext cx="261829" cy="201312"/>
          </a:xfrm>
          <a:prstGeom prst="rect">
            <a:avLst/>
          </a:prstGeom>
          <a:solidFill>
            <a:schemeClr val="tx1">
              <a:lumMod val="50000"/>
              <a:lumOff val="50000"/>
            </a:schemeClr>
          </a:solidFill>
        </p:spPr>
        <p:txBody>
          <a:bodyPr wrap="square" lIns="36000" tIns="0" rIns="36000" bIns="0" rtlCol="0" anchor="ctr" anchorCtr="0">
            <a:noAutofit/>
          </a:bodyPr>
          <a:lstStyle>
            <a:defPPr>
              <a:defRPr lang="ko-KR"/>
            </a:defPPr>
            <a:lvl1pPr algn="ctr">
              <a:defRPr sz="1050">
                <a:solidFill>
                  <a:schemeClr val="bg1"/>
                </a:solidFill>
              </a:defRPr>
            </a:lvl1pPr>
          </a:lstStyle>
          <a:p>
            <a:r>
              <a:rPr lang="en-US" altLang="ko-KR" dirty="0"/>
              <a:t>0.4</a:t>
            </a:r>
            <a:endParaRPr lang="ko-KR" altLang="en-US" dirty="0"/>
          </a:p>
        </p:txBody>
      </p:sp>
      <p:sp>
        <p:nvSpPr>
          <p:cNvPr id="25" name="TextBox 24">
            <a:extLst>
              <a:ext uri="{FF2B5EF4-FFF2-40B4-BE49-F238E27FC236}">
                <a16:creationId xmlns:a16="http://schemas.microsoft.com/office/drawing/2014/main" id="{1A81111A-61B8-80C0-53E5-05D42232272F}"/>
              </a:ext>
            </a:extLst>
          </p:cNvPr>
          <p:cNvSpPr txBox="1"/>
          <p:nvPr/>
        </p:nvSpPr>
        <p:spPr>
          <a:xfrm>
            <a:off x="8326374" y="4675694"/>
            <a:ext cx="263524" cy="218748"/>
          </a:xfrm>
          <a:prstGeom prst="rect">
            <a:avLst/>
          </a:prstGeom>
          <a:solidFill>
            <a:schemeClr val="tx1">
              <a:lumMod val="50000"/>
              <a:lumOff val="50000"/>
            </a:schemeClr>
          </a:solidFill>
        </p:spPr>
        <p:txBody>
          <a:bodyPr wrap="square" lIns="36000" tIns="0" rIns="36000" bIns="36000" rtlCol="0" anchor="ctr">
            <a:noAutofit/>
          </a:bodyPr>
          <a:lstStyle/>
          <a:p>
            <a:pPr algn="ctr">
              <a:lnSpc>
                <a:spcPct val="150000"/>
              </a:lnSpc>
            </a:pPr>
            <a:r>
              <a:rPr lang="en-US" altLang="ko-KR" sz="1000" dirty="0">
                <a:solidFill>
                  <a:schemeClr val="bg1">
                    <a:lumMod val="95000"/>
                  </a:schemeClr>
                </a:solidFill>
              </a:rPr>
              <a:t>1.2</a:t>
            </a:r>
            <a:endParaRPr lang="ko-KR" altLang="en-US" sz="1000" dirty="0">
              <a:solidFill>
                <a:schemeClr val="bg1">
                  <a:lumMod val="95000"/>
                </a:schemeClr>
              </a:solidFill>
            </a:endParaRPr>
          </a:p>
        </p:txBody>
      </p:sp>
      <p:sp>
        <p:nvSpPr>
          <p:cNvPr id="26" name="TextBox 25">
            <a:extLst>
              <a:ext uri="{FF2B5EF4-FFF2-40B4-BE49-F238E27FC236}">
                <a16:creationId xmlns:a16="http://schemas.microsoft.com/office/drawing/2014/main" id="{3F208A52-9121-5CD8-36B9-81D8EA12D825}"/>
              </a:ext>
            </a:extLst>
          </p:cNvPr>
          <p:cNvSpPr txBox="1"/>
          <p:nvPr/>
        </p:nvSpPr>
        <p:spPr>
          <a:xfrm>
            <a:off x="888884" y="5556654"/>
            <a:ext cx="240506" cy="134376"/>
          </a:xfrm>
          <a:prstGeom prst="rect">
            <a:avLst/>
          </a:prstGeom>
          <a:solidFill>
            <a:schemeClr val="tx1">
              <a:lumMod val="50000"/>
              <a:lumOff val="50000"/>
            </a:schemeClr>
          </a:solidFill>
        </p:spPr>
        <p:txBody>
          <a:bodyPr wrap="square" lIns="36000" tIns="0" rIns="36000" bIns="36000" rtlCol="0">
            <a:noAutofit/>
          </a:bodyPr>
          <a:lstStyle/>
          <a:p>
            <a:pPr algn="ctr"/>
            <a:r>
              <a:rPr lang="en-US" altLang="ko-KR" sz="800" dirty="0">
                <a:solidFill>
                  <a:schemeClr val="bg1"/>
                </a:solidFill>
              </a:rPr>
              <a:t>0.4</a:t>
            </a:r>
            <a:endParaRPr lang="ko-KR" altLang="en-US" sz="800" dirty="0">
              <a:solidFill>
                <a:schemeClr val="bg1"/>
              </a:solidFill>
            </a:endParaRPr>
          </a:p>
        </p:txBody>
      </p:sp>
      <p:sp>
        <p:nvSpPr>
          <p:cNvPr id="27" name="TextBox 26">
            <a:extLst>
              <a:ext uri="{FF2B5EF4-FFF2-40B4-BE49-F238E27FC236}">
                <a16:creationId xmlns:a16="http://schemas.microsoft.com/office/drawing/2014/main" id="{011C6635-5F48-1983-A633-3BB5C7F7CFC9}"/>
              </a:ext>
            </a:extLst>
          </p:cNvPr>
          <p:cNvSpPr txBox="1"/>
          <p:nvPr/>
        </p:nvSpPr>
        <p:spPr>
          <a:xfrm>
            <a:off x="1141353" y="5554272"/>
            <a:ext cx="240506" cy="134376"/>
          </a:xfrm>
          <a:prstGeom prst="rect">
            <a:avLst/>
          </a:prstGeom>
          <a:solidFill>
            <a:schemeClr val="tx1">
              <a:lumMod val="50000"/>
              <a:lumOff val="50000"/>
            </a:schemeClr>
          </a:solidFill>
        </p:spPr>
        <p:txBody>
          <a:bodyPr wrap="square" lIns="36000" tIns="0" rIns="36000" bIns="36000" rtlCol="0">
            <a:noAutofit/>
          </a:bodyPr>
          <a:lstStyle/>
          <a:p>
            <a:pPr algn="ctr"/>
            <a:r>
              <a:rPr lang="en-US" altLang="ko-KR" sz="800" dirty="0">
                <a:solidFill>
                  <a:schemeClr val="bg1"/>
                </a:solidFill>
              </a:rPr>
              <a:t>0.4</a:t>
            </a:r>
            <a:endParaRPr lang="ko-KR" altLang="en-US" sz="800" dirty="0">
              <a:solidFill>
                <a:schemeClr val="bg1"/>
              </a:solidFill>
            </a:endParaRPr>
          </a:p>
        </p:txBody>
      </p:sp>
      <p:pic>
        <p:nvPicPr>
          <p:cNvPr id="6" name="그림 5">
            <a:extLst>
              <a:ext uri="{FF2B5EF4-FFF2-40B4-BE49-F238E27FC236}">
                <a16:creationId xmlns:a16="http://schemas.microsoft.com/office/drawing/2014/main" id="{F68EAA57-8741-CE04-DD68-6683212085E7}"/>
              </a:ext>
            </a:extLst>
          </p:cNvPr>
          <p:cNvPicPr>
            <a:picLocks noChangeAspect="1"/>
          </p:cNvPicPr>
          <p:nvPr/>
        </p:nvPicPr>
        <p:blipFill rotWithShape="1">
          <a:blip r:embed="rId6"/>
          <a:srcRect b="23988"/>
          <a:stretch/>
        </p:blipFill>
        <p:spPr>
          <a:xfrm>
            <a:off x="8703165" y="107722"/>
            <a:ext cx="3412635" cy="889198"/>
          </a:xfrm>
          <a:prstGeom prst="rect">
            <a:avLst/>
          </a:prstGeom>
          <a:ln>
            <a:noFill/>
          </a:ln>
          <a:effectLst>
            <a:outerShdw blurRad="76200" sx="102000" sy="102000" algn="ctr" rotWithShape="0">
              <a:prstClr val="black">
                <a:alpha val="23000"/>
              </a:prstClr>
            </a:outerShdw>
          </a:effectLst>
        </p:spPr>
      </p:pic>
      <p:sp>
        <p:nvSpPr>
          <p:cNvPr id="3" name="직사각형 2">
            <a:extLst>
              <a:ext uri="{FF2B5EF4-FFF2-40B4-BE49-F238E27FC236}">
                <a16:creationId xmlns:a16="http://schemas.microsoft.com/office/drawing/2014/main" id="{143B87C5-E8C9-CCDD-DC8E-8E18E80CC427}"/>
              </a:ext>
            </a:extLst>
          </p:cNvPr>
          <p:cNvSpPr>
            <a:spLocks/>
          </p:cNvSpPr>
          <p:nvPr/>
        </p:nvSpPr>
        <p:spPr>
          <a:xfrm>
            <a:off x="8764121" y="655962"/>
            <a:ext cx="3290722" cy="293998"/>
          </a:xfrm>
          <a:prstGeom prst="rect">
            <a:avLst/>
          </a:prstGeom>
          <a:noFill/>
          <a:ln w="28575">
            <a:solidFill>
              <a:srgbClr val="FFD03B">
                <a:alpha val="69804"/>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229496805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영어Arial">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5521</TotalTime>
  <Words>4572</Words>
  <Application>Microsoft Office PowerPoint</Application>
  <PresentationFormat>와이드스크린</PresentationFormat>
  <Paragraphs>354</Paragraphs>
  <Slides>15</Slides>
  <Notes>15</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15</vt:i4>
      </vt:variant>
    </vt:vector>
  </HeadingPairs>
  <TitlesOfParts>
    <vt:vector size="23" baseType="lpstr">
      <vt:lpstr>맑은 고딕</vt:lpstr>
      <vt:lpstr>Abadi</vt:lpstr>
      <vt:lpstr>Arial</vt:lpstr>
      <vt:lpstr>Cambria Math</vt:lpstr>
      <vt:lpstr>Roboto</vt:lpstr>
      <vt:lpstr>Symbol</vt:lpstr>
      <vt:lpstr>Wingdings</vt:lpstr>
      <vt:lpstr>Office 테마</vt:lpstr>
      <vt:lpstr>ElasticTree: Saving Energy in Data Center Networks</vt:lpstr>
      <vt:lpstr>1. Introduction</vt:lpstr>
      <vt:lpstr>1. Introduction</vt:lpstr>
      <vt:lpstr>1. Introduction</vt:lpstr>
      <vt:lpstr>2. ELASTIC TREE</vt:lpstr>
      <vt:lpstr>2. ELASTIC TREE</vt:lpstr>
      <vt:lpstr>2. ELASTIC TREE</vt:lpstr>
      <vt:lpstr>2. ELASTIC TREE</vt:lpstr>
      <vt:lpstr>2. ELASTIC TREE</vt:lpstr>
      <vt:lpstr>2. ELASTIC TREE</vt:lpstr>
      <vt:lpstr>3. POWER SAVING ANALYSIS</vt:lpstr>
      <vt:lpstr>PowerPoint 프레젠테이션</vt:lpstr>
      <vt:lpstr>4. Performance</vt:lpstr>
      <vt:lpstr>5. Conclusion</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NeRF  - Representing Scenes as Neural Radiance Fields for View Synthesis</dc:title>
  <dc:creator>김소희 에너지AI트랙/</dc:creator>
  <cp:lastModifiedBy>김소희</cp:lastModifiedBy>
  <cp:revision>11</cp:revision>
  <dcterms:created xsi:type="dcterms:W3CDTF">2022-06-27T05:14:23Z</dcterms:created>
  <dcterms:modified xsi:type="dcterms:W3CDTF">2022-12-06T01:29:18Z</dcterms:modified>
</cp:coreProperties>
</file>